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handoutMasterIdLst>
    <p:handoutMasterId r:id="rId20"/>
  </p:handoutMasterIdLst>
  <p:sldIdLst>
    <p:sldId id="259" r:id="rId5"/>
    <p:sldId id="256" r:id="rId6"/>
    <p:sldId id="257" r:id="rId7"/>
    <p:sldId id="258" r:id="rId8"/>
    <p:sldId id="260" r:id="rId9"/>
    <p:sldId id="261" r:id="rId10"/>
    <p:sldId id="262" r:id="rId11"/>
    <p:sldId id="263" r:id="rId12"/>
    <p:sldId id="266" r:id="rId13"/>
    <p:sldId id="267" r:id="rId14"/>
    <p:sldId id="268" r:id="rId15"/>
    <p:sldId id="264" r:id="rId16"/>
    <p:sldId id="265" r:id="rId17"/>
    <p:sldId id="269" r:id="rId18"/>
  </p:sldIdLst>
  <p:sldSz cx="9144000" cy="6858000" type="screen4x3"/>
  <p:notesSz cx="20104100" cy="11309350"/>
  <p:embeddedFontLst>
    <p:embeddedFont>
      <p:font typeface="Arial Black" panose="020B0604020202020204" pitchFamily="34" charset="0"/>
      <p:bold r:id="rId21"/>
    </p:embeddedFont>
    <p:embeddedFont>
      <p:font typeface="Arial Narrow" panose="020B0604020202020204" pitchFamily="34" charset="0"/>
      <p:regular r:id="rId22"/>
      <p:bold r:id="rId23"/>
      <p:italic r:id="rId24"/>
      <p:boldItalic r:id="rId25"/>
    </p:embeddedFont>
  </p:embeddedFontLst>
  <p:defaultTextStyle>
    <a:defPPr>
      <a:defRPr lang="en-US"/>
    </a:defPPr>
    <a:lvl1pPr marL="0" algn="l" defTabSz="465476" rtl="0" eaLnBrk="1" latinLnBrk="0" hangingPunct="1">
      <a:defRPr sz="917" kern="1200">
        <a:solidFill>
          <a:schemeClr val="tx1"/>
        </a:solidFill>
        <a:latin typeface="+mn-lt"/>
        <a:ea typeface="+mn-ea"/>
        <a:cs typeface="+mn-cs"/>
      </a:defRPr>
    </a:lvl1pPr>
    <a:lvl2pPr marL="232738" algn="l" defTabSz="465476" rtl="0" eaLnBrk="1" latinLnBrk="0" hangingPunct="1">
      <a:defRPr sz="917" kern="1200">
        <a:solidFill>
          <a:schemeClr val="tx1"/>
        </a:solidFill>
        <a:latin typeface="+mn-lt"/>
        <a:ea typeface="+mn-ea"/>
        <a:cs typeface="+mn-cs"/>
      </a:defRPr>
    </a:lvl2pPr>
    <a:lvl3pPr marL="465476" algn="l" defTabSz="465476" rtl="0" eaLnBrk="1" latinLnBrk="0" hangingPunct="1">
      <a:defRPr sz="917" kern="1200">
        <a:solidFill>
          <a:schemeClr val="tx1"/>
        </a:solidFill>
        <a:latin typeface="+mn-lt"/>
        <a:ea typeface="+mn-ea"/>
        <a:cs typeface="+mn-cs"/>
      </a:defRPr>
    </a:lvl3pPr>
    <a:lvl4pPr marL="698215" algn="l" defTabSz="465476" rtl="0" eaLnBrk="1" latinLnBrk="0" hangingPunct="1">
      <a:defRPr sz="917" kern="1200">
        <a:solidFill>
          <a:schemeClr val="tx1"/>
        </a:solidFill>
        <a:latin typeface="+mn-lt"/>
        <a:ea typeface="+mn-ea"/>
        <a:cs typeface="+mn-cs"/>
      </a:defRPr>
    </a:lvl4pPr>
    <a:lvl5pPr marL="930954" algn="l" defTabSz="465476" rtl="0" eaLnBrk="1" latinLnBrk="0" hangingPunct="1">
      <a:defRPr sz="917" kern="1200">
        <a:solidFill>
          <a:schemeClr val="tx1"/>
        </a:solidFill>
        <a:latin typeface="+mn-lt"/>
        <a:ea typeface="+mn-ea"/>
        <a:cs typeface="+mn-cs"/>
      </a:defRPr>
    </a:lvl5pPr>
    <a:lvl6pPr marL="1163692" algn="l" defTabSz="465476" rtl="0" eaLnBrk="1" latinLnBrk="0" hangingPunct="1">
      <a:defRPr sz="917" kern="1200">
        <a:solidFill>
          <a:schemeClr val="tx1"/>
        </a:solidFill>
        <a:latin typeface="+mn-lt"/>
        <a:ea typeface="+mn-ea"/>
        <a:cs typeface="+mn-cs"/>
      </a:defRPr>
    </a:lvl6pPr>
    <a:lvl7pPr marL="1396430" algn="l" defTabSz="465476" rtl="0" eaLnBrk="1" latinLnBrk="0" hangingPunct="1">
      <a:defRPr sz="917" kern="1200">
        <a:solidFill>
          <a:schemeClr val="tx1"/>
        </a:solidFill>
        <a:latin typeface="+mn-lt"/>
        <a:ea typeface="+mn-ea"/>
        <a:cs typeface="+mn-cs"/>
      </a:defRPr>
    </a:lvl7pPr>
    <a:lvl8pPr marL="1629168" algn="l" defTabSz="465476" rtl="0" eaLnBrk="1" latinLnBrk="0" hangingPunct="1">
      <a:defRPr sz="917" kern="1200">
        <a:solidFill>
          <a:schemeClr val="tx1"/>
        </a:solidFill>
        <a:latin typeface="+mn-lt"/>
        <a:ea typeface="+mn-ea"/>
        <a:cs typeface="+mn-cs"/>
      </a:defRPr>
    </a:lvl8pPr>
    <a:lvl9pPr marL="1861907" algn="l" defTabSz="465476" rtl="0" eaLnBrk="1" latinLnBrk="0" hangingPunct="1">
      <a:defRPr sz="9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46"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85"/>
    <a:srgbClr val="004E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EE6B9-A5FF-3E42-85B8-A50CABAB84DB}" v="41" dt="2021-09-16T12:51:26.0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05"/>
    <p:restoredTop sz="94637"/>
  </p:normalViewPr>
  <p:slideViewPr>
    <p:cSldViewPr>
      <p:cViewPr varScale="1">
        <p:scale>
          <a:sx n="101" d="100"/>
          <a:sy n="101" d="100"/>
        </p:scale>
        <p:origin x="216" y="240"/>
      </p:cViewPr>
      <p:guideLst>
        <p:guide orient="horz" pos="1746"/>
        <p:guide pos="98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Oberbroeckling" userId="4657050c-3a19-4bdc-9383-430006c635fa" providerId="ADAL" clId="{B44EE6B9-A5FF-3E42-85B8-A50CABAB84DB}"/>
    <pc:docChg chg="undo custSel addSld modSld sldOrd">
      <pc:chgData name="Lisa Oberbroeckling" userId="4657050c-3a19-4bdc-9383-430006c635fa" providerId="ADAL" clId="{B44EE6B9-A5FF-3E42-85B8-A50CABAB84DB}" dt="2021-09-16T12:51:31.717" v="1081" actId="255"/>
      <pc:docMkLst>
        <pc:docMk/>
      </pc:docMkLst>
      <pc:sldChg chg="modSp mod">
        <pc:chgData name="Lisa Oberbroeckling" userId="4657050c-3a19-4bdc-9383-430006c635fa" providerId="ADAL" clId="{B44EE6B9-A5FF-3E42-85B8-A50CABAB84DB}" dt="2021-09-15T18:40:20.687" v="49" actId="20577"/>
        <pc:sldMkLst>
          <pc:docMk/>
          <pc:sldMk cId="0" sldId="256"/>
        </pc:sldMkLst>
        <pc:spChg chg="mod">
          <ac:chgData name="Lisa Oberbroeckling" userId="4657050c-3a19-4bdc-9383-430006c635fa" providerId="ADAL" clId="{B44EE6B9-A5FF-3E42-85B8-A50CABAB84DB}" dt="2021-09-15T18:40:20.687" v="49" actId="20577"/>
          <ac:spMkLst>
            <pc:docMk/>
            <pc:sldMk cId="0" sldId="256"/>
            <ac:spMk id="31" creationId="{DED866B9-D361-442D-B935-EAA9C6515895}"/>
          </ac:spMkLst>
        </pc:spChg>
        <pc:spChg chg="mod">
          <ac:chgData name="Lisa Oberbroeckling" userId="4657050c-3a19-4bdc-9383-430006c635fa" providerId="ADAL" clId="{B44EE6B9-A5FF-3E42-85B8-A50CABAB84DB}" dt="2021-09-15T18:40:03.900" v="22" actId="20577"/>
          <ac:spMkLst>
            <pc:docMk/>
            <pc:sldMk cId="0" sldId="256"/>
            <ac:spMk id="32" creationId="{9E4C88D7-D28F-4E77-B72E-374619C4F6BB}"/>
          </ac:spMkLst>
        </pc:spChg>
      </pc:sldChg>
      <pc:sldChg chg="addSp modSp mod">
        <pc:chgData name="Lisa Oberbroeckling" userId="4657050c-3a19-4bdc-9383-430006c635fa" providerId="ADAL" clId="{B44EE6B9-A5FF-3E42-85B8-A50CABAB84DB}" dt="2021-09-16T12:51:31.717" v="1081" actId="255"/>
        <pc:sldMkLst>
          <pc:docMk/>
          <pc:sldMk cId="3477276273" sldId="257"/>
        </pc:sldMkLst>
        <pc:spChg chg="mod">
          <ac:chgData name="Lisa Oberbroeckling" userId="4657050c-3a19-4bdc-9383-430006c635fa" providerId="ADAL" clId="{B44EE6B9-A5FF-3E42-85B8-A50CABAB84DB}" dt="2021-09-15T18:50:45.682" v="308" actId="20577"/>
          <ac:spMkLst>
            <pc:docMk/>
            <pc:sldMk cId="3477276273" sldId="257"/>
            <ac:spMk id="3" creationId="{1C90AD89-DDAC-43F5-B0BB-A3195D594215}"/>
          </ac:spMkLst>
        </pc:spChg>
        <pc:spChg chg="mod">
          <ac:chgData name="Lisa Oberbroeckling" userId="4657050c-3a19-4bdc-9383-430006c635fa" providerId="ADAL" clId="{B44EE6B9-A5FF-3E42-85B8-A50CABAB84DB}" dt="2021-09-16T12:51:31.717" v="1081" actId="255"/>
          <ac:spMkLst>
            <pc:docMk/>
            <pc:sldMk cId="3477276273" sldId="257"/>
            <ac:spMk id="6" creationId="{F0ADF10A-8824-4401-9B2C-D1B91AAA582B}"/>
          </ac:spMkLst>
        </pc:spChg>
        <pc:spChg chg="mod">
          <ac:chgData name="Lisa Oberbroeckling" userId="4657050c-3a19-4bdc-9383-430006c635fa" providerId="ADAL" clId="{B44EE6B9-A5FF-3E42-85B8-A50CABAB84DB}" dt="2021-09-16T12:51:20.375" v="1077" actId="21"/>
          <ac:spMkLst>
            <pc:docMk/>
            <pc:sldMk cId="3477276273" sldId="257"/>
            <ac:spMk id="8" creationId="{2A0E5C72-1A2A-4918-A047-875CC3AEA937}"/>
          </ac:spMkLst>
        </pc:spChg>
        <pc:picChg chg="add mod">
          <ac:chgData name="Lisa Oberbroeckling" userId="4657050c-3a19-4bdc-9383-430006c635fa" providerId="ADAL" clId="{B44EE6B9-A5FF-3E42-85B8-A50CABAB84DB}" dt="2021-09-15T18:50:04.746" v="296" actId="1076"/>
          <ac:picMkLst>
            <pc:docMk/>
            <pc:sldMk cId="3477276273" sldId="257"/>
            <ac:picMk id="4" creationId="{0E83BB10-303C-814C-B924-286206856E46}"/>
          </ac:picMkLst>
        </pc:picChg>
      </pc:sldChg>
      <pc:sldChg chg="addSp delSp modSp mod">
        <pc:chgData name="Lisa Oberbroeckling" userId="4657050c-3a19-4bdc-9383-430006c635fa" providerId="ADAL" clId="{B44EE6B9-A5FF-3E42-85B8-A50CABAB84DB}" dt="2021-09-15T22:36:21.818" v="536" actId="1076"/>
        <pc:sldMkLst>
          <pc:docMk/>
          <pc:sldMk cId="2365341779" sldId="258"/>
        </pc:sldMkLst>
        <pc:spChg chg="del">
          <ac:chgData name="Lisa Oberbroeckling" userId="4657050c-3a19-4bdc-9383-430006c635fa" providerId="ADAL" clId="{B44EE6B9-A5FF-3E42-85B8-A50CABAB84DB}" dt="2021-09-15T22:21:25.674" v="309" actId="931"/>
          <ac:spMkLst>
            <pc:docMk/>
            <pc:sldMk cId="2365341779" sldId="258"/>
            <ac:spMk id="6" creationId="{CB96BA9F-A52D-40DF-A9A6-AB9A9158868D}"/>
          </ac:spMkLst>
        </pc:spChg>
        <pc:spChg chg="mod">
          <ac:chgData name="Lisa Oberbroeckling" userId="4657050c-3a19-4bdc-9383-430006c635fa" providerId="ADAL" clId="{B44EE6B9-A5FF-3E42-85B8-A50CABAB84DB}" dt="2021-09-15T22:22:27.610" v="403" actId="20577"/>
          <ac:spMkLst>
            <pc:docMk/>
            <pc:sldMk cId="2365341779" sldId="258"/>
            <ac:spMk id="8" creationId="{28B2A020-0841-44C9-A5BA-BB7AF9F97FEF}"/>
          </ac:spMkLst>
        </pc:spChg>
        <pc:spChg chg="mod">
          <ac:chgData name="Lisa Oberbroeckling" userId="4657050c-3a19-4bdc-9383-430006c635fa" providerId="ADAL" clId="{B44EE6B9-A5FF-3E42-85B8-A50CABAB84DB}" dt="2021-09-15T22:27:02.413" v="423" actId="947"/>
          <ac:spMkLst>
            <pc:docMk/>
            <pc:sldMk cId="2365341779" sldId="258"/>
            <ac:spMk id="10" creationId="{2CF0289F-1659-4D4F-9B5C-140BAF0890FB}"/>
          </ac:spMkLst>
        </pc:spChg>
        <pc:picChg chg="add mod">
          <ac:chgData name="Lisa Oberbroeckling" userId="4657050c-3a19-4bdc-9383-430006c635fa" providerId="ADAL" clId="{B44EE6B9-A5FF-3E42-85B8-A50CABAB84DB}" dt="2021-09-15T22:36:21.818" v="536" actId="1076"/>
          <ac:picMkLst>
            <pc:docMk/>
            <pc:sldMk cId="2365341779" sldId="258"/>
            <ac:picMk id="3" creationId="{99C62155-3D06-6343-8CA4-A02BE8F14EEB}"/>
          </ac:picMkLst>
        </pc:picChg>
      </pc:sldChg>
      <pc:sldChg chg="addSp delSp modSp add mod">
        <pc:chgData name="Lisa Oberbroeckling" userId="4657050c-3a19-4bdc-9383-430006c635fa" providerId="ADAL" clId="{B44EE6B9-A5FF-3E42-85B8-A50CABAB84DB}" dt="2021-09-15T22:36:45.180" v="544" actId="1076"/>
        <pc:sldMkLst>
          <pc:docMk/>
          <pc:sldMk cId="2066798853" sldId="260"/>
        </pc:sldMkLst>
        <pc:spChg chg="add del mod">
          <ac:chgData name="Lisa Oberbroeckling" userId="4657050c-3a19-4bdc-9383-430006c635fa" providerId="ADAL" clId="{B44EE6B9-A5FF-3E42-85B8-A50CABAB84DB}" dt="2021-09-15T22:32:58.557" v="426" actId="931"/>
          <ac:spMkLst>
            <pc:docMk/>
            <pc:sldMk cId="2066798853" sldId="260"/>
            <ac:spMk id="4" creationId="{A49CB2D9-E1EC-C54F-9580-70B926854267}"/>
          </ac:spMkLst>
        </pc:spChg>
        <pc:spChg chg="mod">
          <ac:chgData name="Lisa Oberbroeckling" userId="4657050c-3a19-4bdc-9383-430006c635fa" providerId="ADAL" clId="{B44EE6B9-A5FF-3E42-85B8-A50CABAB84DB}" dt="2021-09-15T22:33:11.809" v="429" actId="13926"/>
          <ac:spMkLst>
            <pc:docMk/>
            <pc:sldMk cId="2066798853" sldId="260"/>
            <ac:spMk id="8" creationId="{28B2A020-0841-44C9-A5BA-BB7AF9F97FEF}"/>
          </ac:spMkLst>
        </pc:spChg>
        <pc:spChg chg="add del mod">
          <ac:chgData name="Lisa Oberbroeckling" userId="4657050c-3a19-4bdc-9383-430006c635fa" providerId="ADAL" clId="{B44EE6B9-A5FF-3E42-85B8-A50CABAB84DB}" dt="2021-09-15T22:35:00.633" v="439" actId="931"/>
          <ac:spMkLst>
            <pc:docMk/>
            <pc:sldMk cId="2066798853" sldId="260"/>
            <ac:spMk id="9" creationId="{3649CE38-4F05-8E46-B5E2-4A1132E36201}"/>
          </ac:spMkLst>
        </pc:spChg>
        <pc:picChg chg="del">
          <ac:chgData name="Lisa Oberbroeckling" userId="4657050c-3a19-4bdc-9383-430006c635fa" providerId="ADAL" clId="{B44EE6B9-A5FF-3E42-85B8-A50CABAB84DB}" dt="2021-09-15T22:32:19.532" v="425" actId="478"/>
          <ac:picMkLst>
            <pc:docMk/>
            <pc:sldMk cId="2066798853" sldId="260"/>
            <ac:picMk id="3" creationId="{99C62155-3D06-6343-8CA4-A02BE8F14EEB}"/>
          </ac:picMkLst>
        </pc:picChg>
        <pc:picChg chg="add del mod">
          <ac:chgData name="Lisa Oberbroeckling" userId="4657050c-3a19-4bdc-9383-430006c635fa" providerId="ADAL" clId="{B44EE6B9-A5FF-3E42-85B8-A50CABAB84DB}" dt="2021-09-15T22:34:45.693" v="438" actId="21"/>
          <ac:picMkLst>
            <pc:docMk/>
            <pc:sldMk cId="2066798853" sldId="260"/>
            <ac:picMk id="6" creationId="{B963CB50-48D3-0D46-9E0F-E8F1AA14555A}"/>
          </ac:picMkLst>
        </pc:picChg>
        <pc:picChg chg="add mod">
          <ac:chgData name="Lisa Oberbroeckling" userId="4657050c-3a19-4bdc-9383-430006c635fa" providerId="ADAL" clId="{B44EE6B9-A5FF-3E42-85B8-A50CABAB84DB}" dt="2021-09-15T22:36:45.180" v="544" actId="1076"/>
          <ac:picMkLst>
            <pc:docMk/>
            <pc:sldMk cId="2066798853" sldId="260"/>
            <ac:picMk id="12" creationId="{20A59998-6545-7C4A-8BED-BA855C7D1967}"/>
          </ac:picMkLst>
        </pc:picChg>
      </pc:sldChg>
      <pc:sldChg chg="addSp delSp modSp add mod">
        <pc:chgData name="Lisa Oberbroeckling" userId="4657050c-3a19-4bdc-9383-430006c635fa" providerId="ADAL" clId="{B44EE6B9-A5FF-3E42-85B8-A50CABAB84DB}" dt="2021-09-15T22:37:47.338" v="556" actId="1076"/>
        <pc:sldMkLst>
          <pc:docMk/>
          <pc:sldMk cId="1277133487" sldId="261"/>
        </pc:sldMkLst>
        <pc:spChg chg="add del mod">
          <ac:chgData name="Lisa Oberbroeckling" userId="4657050c-3a19-4bdc-9383-430006c635fa" providerId="ADAL" clId="{B44EE6B9-A5FF-3E42-85B8-A50CABAB84DB}" dt="2021-09-15T22:37:29.228" v="550" actId="931"/>
          <ac:spMkLst>
            <pc:docMk/>
            <pc:sldMk cId="1277133487" sldId="261"/>
            <ac:spMk id="3" creationId="{BC401715-AEE5-1648-8D72-1D27CBAD8842}"/>
          </ac:spMkLst>
        </pc:spChg>
        <pc:spChg chg="mod">
          <ac:chgData name="Lisa Oberbroeckling" userId="4657050c-3a19-4bdc-9383-430006c635fa" providerId="ADAL" clId="{B44EE6B9-A5FF-3E42-85B8-A50CABAB84DB}" dt="2021-09-15T22:37:14.711" v="548" actId="13926"/>
          <ac:spMkLst>
            <pc:docMk/>
            <pc:sldMk cId="1277133487" sldId="261"/>
            <ac:spMk id="8" creationId="{28B2A020-0841-44C9-A5BA-BB7AF9F97FEF}"/>
          </ac:spMkLst>
        </pc:spChg>
        <pc:picChg chg="add mod">
          <ac:chgData name="Lisa Oberbroeckling" userId="4657050c-3a19-4bdc-9383-430006c635fa" providerId="ADAL" clId="{B44EE6B9-A5FF-3E42-85B8-A50CABAB84DB}" dt="2021-09-15T22:37:47.338" v="556" actId="1076"/>
          <ac:picMkLst>
            <pc:docMk/>
            <pc:sldMk cId="1277133487" sldId="261"/>
            <ac:picMk id="5" creationId="{98FEBF9B-44AC-384E-9538-BB77C854928E}"/>
          </ac:picMkLst>
        </pc:picChg>
        <pc:picChg chg="del">
          <ac:chgData name="Lisa Oberbroeckling" userId="4657050c-3a19-4bdc-9383-430006c635fa" providerId="ADAL" clId="{B44EE6B9-A5FF-3E42-85B8-A50CABAB84DB}" dt="2021-09-15T22:37:18.884" v="549" actId="478"/>
          <ac:picMkLst>
            <pc:docMk/>
            <pc:sldMk cId="1277133487" sldId="261"/>
            <ac:picMk id="12" creationId="{20A59998-6545-7C4A-8BED-BA855C7D1967}"/>
          </ac:picMkLst>
        </pc:picChg>
      </pc:sldChg>
      <pc:sldChg chg="addSp delSp modSp add mod">
        <pc:chgData name="Lisa Oberbroeckling" userId="4657050c-3a19-4bdc-9383-430006c635fa" providerId="ADAL" clId="{B44EE6B9-A5FF-3E42-85B8-A50CABAB84DB}" dt="2021-09-15T22:38:37.131" v="567" actId="1076"/>
        <pc:sldMkLst>
          <pc:docMk/>
          <pc:sldMk cId="871587115" sldId="262"/>
        </pc:sldMkLst>
        <pc:spChg chg="add del mod">
          <ac:chgData name="Lisa Oberbroeckling" userId="4657050c-3a19-4bdc-9383-430006c635fa" providerId="ADAL" clId="{B44EE6B9-A5FF-3E42-85B8-A50CABAB84DB}" dt="2021-09-15T22:38:18.310" v="561" actId="931"/>
          <ac:spMkLst>
            <pc:docMk/>
            <pc:sldMk cId="871587115" sldId="262"/>
            <ac:spMk id="3" creationId="{4646668E-9570-1E43-9D71-C6DD5F0F1CE4}"/>
          </ac:spMkLst>
        </pc:spChg>
        <pc:spChg chg="mod">
          <ac:chgData name="Lisa Oberbroeckling" userId="4657050c-3a19-4bdc-9383-430006c635fa" providerId="ADAL" clId="{B44EE6B9-A5FF-3E42-85B8-A50CABAB84DB}" dt="2021-09-15T22:38:11.271" v="559" actId="13926"/>
          <ac:spMkLst>
            <pc:docMk/>
            <pc:sldMk cId="871587115" sldId="262"/>
            <ac:spMk id="8" creationId="{28B2A020-0841-44C9-A5BA-BB7AF9F97FEF}"/>
          </ac:spMkLst>
        </pc:spChg>
        <pc:picChg chg="del">
          <ac:chgData name="Lisa Oberbroeckling" userId="4657050c-3a19-4bdc-9383-430006c635fa" providerId="ADAL" clId="{B44EE6B9-A5FF-3E42-85B8-A50CABAB84DB}" dt="2021-09-15T22:38:13.368" v="560" actId="478"/>
          <ac:picMkLst>
            <pc:docMk/>
            <pc:sldMk cId="871587115" sldId="262"/>
            <ac:picMk id="5" creationId="{98FEBF9B-44AC-384E-9538-BB77C854928E}"/>
          </ac:picMkLst>
        </pc:picChg>
        <pc:picChg chg="add mod">
          <ac:chgData name="Lisa Oberbroeckling" userId="4657050c-3a19-4bdc-9383-430006c635fa" providerId="ADAL" clId="{B44EE6B9-A5FF-3E42-85B8-A50CABAB84DB}" dt="2021-09-15T22:38:37.131" v="567" actId="1076"/>
          <ac:picMkLst>
            <pc:docMk/>
            <pc:sldMk cId="871587115" sldId="262"/>
            <ac:picMk id="6" creationId="{AF83E4E7-6C2F-C643-903A-3359D392FEE7}"/>
          </ac:picMkLst>
        </pc:picChg>
      </pc:sldChg>
      <pc:sldChg chg="addSp delSp modSp add mod ord">
        <pc:chgData name="Lisa Oberbroeckling" userId="4657050c-3a19-4bdc-9383-430006c635fa" providerId="ADAL" clId="{B44EE6B9-A5FF-3E42-85B8-A50CABAB84DB}" dt="2021-09-15T22:41:14.557" v="582" actId="20578"/>
        <pc:sldMkLst>
          <pc:docMk/>
          <pc:sldMk cId="380670122" sldId="263"/>
        </pc:sldMkLst>
        <pc:spChg chg="add del mod">
          <ac:chgData name="Lisa Oberbroeckling" userId="4657050c-3a19-4bdc-9383-430006c635fa" providerId="ADAL" clId="{B44EE6B9-A5FF-3E42-85B8-A50CABAB84DB}" dt="2021-09-15T22:39:07.116" v="572" actId="931"/>
          <ac:spMkLst>
            <pc:docMk/>
            <pc:sldMk cId="380670122" sldId="263"/>
            <ac:spMk id="3" creationId="{4013166B-2F0D-AC46-8A55-9621C92B0B1E}"/>
          </ac:spMkLst>
        </pc:spChg>
        <pc:spChg chg="mod">
          <ac:chgData name="Lisa Oberbroeckling" userId="4657050c-3a19-4bdc-9383-430006c635fa" providerId="ADAL" clId="{B44EE6B9-A5FF-3E42-85B8-A50CABAB84DB}" dt="2021-09-15T22:38:59.393" v="570" actId="13926"/>
          <ac:spMkLst>
            <pc:docMk/>
            <pc:sldMk cId="380670122" sldId="263"/>
            <ac:spMk id="8" creationId="{28B2A020-0841-44C9-A5BA-BB7AF9F97FEF}"/>
          </ac:spMkLst>
        </pc:spChg>
        <pc:picChg chg="add mod">
          <ac:chgData name="Lisa Oberbroeckling" userId="4657050c-3a19-4bdc-9383-430006c635fa" providerId="ADAL" clId="{B44EE6B9-A5FF-3E42-85B8-A50CABAB84DB}" dt="2021-09-15T22:39:27.562" v="578" actId="1076"/>
          <ac:picMkLst>
            <pc:docMk/>
            <pc:sldMk cId="380670122" sldId="263"/>
            <ac:picMk id="5" creationId="{2DF98D4E-5515-C146-8B2E-ECDEBEA6A6EA}"/>
          </ac:picMkLst>
        </pc:picChg>
        <pc:picChg chg="del">
          <ac:chgData name="Lisa Oberbroeckling" userId="4657050c-3a19-4bdc-9383-430006c635fa" providerId="ADAL" clId="{B44EE6B9-A5FF-3E42-85B8-A50CABAB84DB}" dt="2021-09-15T22:39:01.943" v="571" actId="478"/>
          <ac:picMkLst>
            <pc:docMk/>
            <pc:sldMk cId="380670122" sldId="263"/>
            <ac:picMk id="6" creationId="{AF83E4E7-6C2F-C643-903A-3359D392FEE7}"/>
          </ac:picMkLst>
        </pc:picChg>
      </pc:sldChg>
      <pc:sldChg chg="addSp delSp modSp add mod ord">
        <pc:chgData name="Lisa Oberbroeckling" userId="4657050c-3a19-4bdc-9383-430006c635fa" providerId="ADAL" clId="{B44EE6B9-A5FF-3E42-85B8-A50CABAB84DB}" dt="2021-09-16T12:32:11.089" v="1053" actId="1076"/>
        <pc:sldMkLst>
          <pc:docMk/>
          <pc:sldMk cId="4238215202" sldId="264"/>
        </pc:sldMkLst>
        <pc:spChg chg="add del mod">
          <ac:chgData name="Lisa Oberbroeckling" userId="4657050c-3a19-4bdc-9383-430006c635fa" providerId="ADAL" clId="{B44EE6B9-A5FF-3E42-85B8-A50CABAB84DB}" dt="2021-09-15T22:47:05.063" v="605" actId="931"/>
          <ac:spMkLst>
            <pc:docMk/>
            <pc:sldMk cId="4238215202" sldId="264"/>
            <ac:spMk id="3" creationId="{30E9A52D-3D28-784A-B3E1-031CB40E8CBC}"/>
          </ac:spMkLst>
        </pc:spChg>
        <pc:spChg chg="mod">
          <ac:chgData name="Lisa Oberbroeckling" userId="4657050c-3a19-4bdc-9383-430006c635fa" providerId="ADAL" clId="{B44EE6B9-A5FF-3E42-85B8-A50CABAB84DB}" dt="2021-09-15T23:30:35.654" v="1005" actId="20577"/>
          <ac:spMkLst>
            <pc:docMk/>
            <pc:sldMk cId="4238215202" sldId="264"/>
            <ac:spMk id="8" creationId="{28B2A020-0841-44C9-A5BA-BB7AF9F97FEF}"/>
          </ac:spMkLst>
        </pc:spChg>
        <pc:spChg chg="mod">
          <ac:chgData name="Lisa Oberbroeckling" userId="4657050c-3a19-4bdc-9383-430006c635fa" providerId="ADAL" clId="{B44EE6B9-A5FF-3E42-85B8-A50CABAB84DB}" dt="2021-09-15T23:28:14.943" v="996" actId="255"/>
          <ac:spMkLst>
            <pc:docMk/>
            <pc:sldMk cId="4238215202" sldId="264"/>
            <ac:spMk id="10" creationId="{2CF0289F-1659-4D4F-9B5C-140BAF0890FB}"/>
          </ac:spMkLst>
        </pc:spChg>
        <pc:spChg chg="add del mod">
          <ac:chgData name="Lisa Oberbroeckling" userId="4657050c-3a19-4bdc-9383-430006c635fa" providerId="ADAL" clId="{B44EE6B9-A5FF-3E42-85B8-A50CABAB84DB}" dt="2021-09-15T23:26:52.536" v="902" actId="478"/>
          <ac:spMkLst>
            <pc:docMk/>
            <pc:sldMk cId="4238215202" sldId="264"/>
            <ac:spMk id="11" creationId="{4AFB8E10-B97F-A84D-A9F0-2692ED748758}"/>
          </ac:spMkLst>
        </pc:spChg>
        <pc:picChg chg="add mod">
          <ac:chgData name="Lisa Oberbroeckling" userId="4657050c-3a19-4bdc-9383-430006c635fa" providerId="ADAL" clId="{B44EE6B9-A5FF-3E42-85B8-A50CABAB84DB}" dt="2021-09-16T12:32:11.089" v="1053" actId="1076"/>
          <ac:picMkLst>
            <pc:docMk/>
            <pc:sldMk cId="4238215202" sldId="264"/>
            <ac:picMk id="3" creationId="{66B7CBF7-350C-C949-815C-EC31935BD189}"/>
          </ac:picMkLst>
        </pc:picChg>
        <pc:picChg chg="add del mod">
          <ac:chgData name="Lisa Oberbroeckling" userId="4657050c-3a19-4bdc-9383-430006c635fa" providerId="ADAL" clId="{B44EE6B9-A5FF-3E42-85B8-A50CABAB84DB}" dt="2021-09-15T23:26:52.536" v="902" actId="478"/>
          <ac:picMkLst>
            <pc:docMk/>
            <pc:sldMk cId="4238215202" sldId="264"/>
            <ac:picMk id="5" creationId="{37DF5655-CD3E-8745-9D05-B2F3B629E714}"/>
          </ac:picMkLst>
        </pc:picChg>
        <pc:picChg chg="add del mod">
          <ac:chgData name="Lisa Oberbroeckling" userId="4657050c-3a19-4bdc-9383-430006c635fa" providerId="ADAL" clId="{B44EE6B9-A5FF-3E42-85B8-A50CABAB84DB}" dt="2021-09-16T12:31:40.193" v="1046" actId="478"/>
          <ac:picMkLst>
            <pc:docMk/>
            <pc:sldMk cId="4238215202" sldId="264"/>
            <ac:picMk id="7" creationId="{A7B98939-7EC8-F447-B488-63DC8F89E9BA}"/>
          </ac:picMkLst>
        </pc:picChg>
        <pc:picChg chg="del">
          <ac:chgData name="Lisa Oberbroeckling" userId="4657050c-3a19-4bdc-9383-430006c635fa" providerId="ADAL" clId="{B44EE6B9-A5FF-3E42-85B8-A50CABAB84DB}" dt="2021-09-15T22:41:48.901" v="604" actId="478"/>
          <ac:picMkLst>
            <pc:docMk/>
            <pc:sldMk cId="4238215202" sldId="264"/>
            <ac:picMk id="12" creationId="{20A59998-6545-7C4A-8BED-BA855C7D1967}"/>
          </ac:picMkLst>
        </pc:picChg>
      </pc:sldChg>
      <pc:sldChg chg="addSp delSp modSp add mod">
        <pc:chgData name="Lisa Oberbroeckling" userId="4657050c-3a19-4bdc-9383-430006c635fa" providerId="ADAL" clId="{B44EE6B9-A5FF-3E42-85B8-A50CABAB84DB}" dt="2021-09-16T12:34:43.463" v="1068" actId="1076"/>
        <pc:sldMkLst>
          <pc:docMk/>
          <pc:sldMk cId="3971555554" sldId="265"/>
        </pc:sldMkLst>
        <pc:spChg chg="add del mod">
          <ac:chgData name="Lisa Oberbroeckling" userId="4657050c-3a19-4bdc-9383-430006c635fa" providerId="ADAL" clId="{B44EE6B9-A5FF-3E42-85B8-A50CABAB84DB}" dt="2021-09-15T23:04:01.592" v="627" actId="931"/>
          <ac:spMkLst>
            <pc:docMk/>
            <pc:sldMk cId="3971555554" sldId="265"/>
            <ac:spMk id="3" creationId="{3D2C9087-3BA3-8F4B-B484-7210E653804C}"/>
          </ac:spMkLst>
        </pc:spChg>
        <pc:spChg chg="mod">
          <ac:chgData name="Lisa Oberbroeckling" userId="4657050c-3a19-4bdc-9383-430006c635fa" providerId="ADAL" clId="{B44EE6B9-A5FF-3E42-85B8-A50CABAB84DB}" dt="2021-09-15T23:30:59.065" v="1006"/>
          <ac:spMkLst>
            <pc:docMk/>
            <pc:sldMk cId="3971555554" sldId="265"/>
            <ac:spMk id="8" creationId="{28B2A020-0841-44C9-A5BA-BB7AF9F97FEF}"/>
          </ac:spMkLst>
        </pc:spChg>
        <pc:spChg chg="mod">
          <ac:chgData name="Lisa Oberbroeckling" userId="4657050c-3a19-4bdc-9383-430006c635fa" providerId="ADAL" clId="{B44EE6B9-A5FF-3E42-85B8-A50CABAB84DB}" dt="2021-09-16T12:33:57.922" v="1065" actId="20577"/>
          <ac:spMkLst>
            <pc:docMk/>
            <pc:sldMk cId="3971555554" sldId="265"/>
            <ac:spMk id="10" creationId="{2CF0289F-1659-4D4F-9B5C-140BAF0890FB}"/>
          </ac:spMkLst>
        </pc:spChg>
        <pc:spChg chg="add del mod">
          <ac:chgData name="Lisa Oberbroeckling" userId="4657050c-3a19-4bdc-9383-430006c635fa" providerId="ADAL" clId="{B44EE6B9-A5FF-3E42-85B8-A50CABAB84DB}" dt="2021-09-15T23:04:58.449" v="634" actId="931"/>
          <ac:spMkLst>
            <pc:docMk/>
            <pc:sldMk cId="3971555554" sldId="265"/>
            <ac:spMk id="11" creationId="{B1E5A678-A0B7-EB46-B463-F00418A164AC}"/>
          </ac:spMkLst>
        </pc:spChg>
        <pc:spChg chg="add del mod">
          <ac:chgData name="Lisa Oberbroeckling" userId="4657050c-3a19-4bdc-9383-430006c635fa" providerId="ADAL" clId="{B44EE6B9-A5FF-3E42-85B8-A50CABAB84DB}" dt="2021-09-15T23:06:18.616" v="636" actId="931"/>
          <ac:spMkLst>
            <pc:docMk/>
            <pc:sldMk cId="3971555554" sldId="265"/>
            <ac:spMk id="15" creationId="{E439A76E-2818-B64F-9C52-941E0423121D}"/>
          </ac:spMkLst>
        </pc:spChg>
        <pc:spChg chg="add del mod">
          <ac:chgData name="Lisa Oberbroeckling" userId="4657050c-3a19-4bdc-9383-430006c635fa" providerId="ADAL" clId="{B44EE6B9-A5FF-3E42-85B8-A50CABAB84DB}" dt="2021-09-15T23:06:25.807" v="638" actId="931"/>
          <ac:spMkLst>
            <pc:docMk/>
            <pc:sldMk cId="3971555554" sldId="265"/>
            <ac:spMk id="19" creationId="{0111ED08-18C2-1549-B423-081F49F3388C}"/>
          </ac:spMkLst>
        </pc:spChg>
        <pc:spChg chg="add del mod">
          <ac:chgData name="Lisa Oberbroeckling" userId="4657050c-3a19-4bdc-9383-430006c635fa" providerId="ADAL" clId="{B44EE6B9-A5FF-3E42-85B8-A50CABAB84DB}" dt="2021-09-15T23:06:33.492" v="640" actId="931"/>
          <ac:spMkLst>
            <pc:docMk/>
            <pc:sldMk cId="3971555554" sldId="265"/>
            <ac:spMk id="23" creationId="{D0AF5772-1FE6-6D4B-AB98-45FA85132D8C}"/>
          </ac:spMkLst>
        </pc:spChg>
        <pc:picChg chg="del">
          <ac:chgData name="Lisa Oberbroeckling" userId="4657050c-3a19-4bdc-9383-430006c635fa" providerId="ADAL" clId="{B44EE6B9-A5FF-3E42-85B8-A50CABAB84DB}" dt="2021-09-15T23:03:54.918" v="626" actId="478"/>
          <ac:picMkLst>
            <pc:docMk/>
            <pc:sldMk cId="3971555554" sldId="265"/>
            <ac:picMk id="5" creationId="{37DF5655-CD3E-8745-9D05-B2F3B629E714}"/>
          </ac:picMkLst>
        </pc:picChg>
        <pc:picChg chg="add del mod">
          <ac:chgData name="Lisa Oberbroeckling" userId="4657050c-3a19-4bdc-9383-430006c635fa" providerId="ADAL" clId="{B44EE6B9-A5FF-3E42-85B8-A50CABAB84DB}" dt="2021-09-15T23:04:19.354" v="633" actId="478"/>
          <ac:picMkLst>
            <pc:docMk/>
            <pc:sldMk cId="3971555554" sldId="265"/>
            <ac:picMk id="6" creationId="{9611F316-286D-DD4F-8328-912D4F4BB028}"/>
          </ac:picMkLst>
        </pc:picChg>
        <pc:picChg chg="add mod">
          <ac:chgData name="Lisa Oberbroeckling" userId="4657050c-3a19-4bdc-9383-430006c635fa" providerId="ADAL" clId="{B44EE6B9-A5FF-3E42-85B8-A50CABAB84DB}" dt="2021-09-16T12:34:43.463" v="1068" actId="1076"/>
          <ac:picMkLst>
            <pc:docMk/>
            <pc:sldMk cId="3971555554" sldId="265"/>
            <ac:picMk id="6" creationId="{FAF0A19C-BD75-8B41-941B-5B5C71830F58}"/>
          </ac:picMkLst>
        </pc:picChg>
        <pc:picChg chg="del mod">
          <ac:chgData name="Lisa Oberbroeckling" userId="4657050c-3a19-4bdc-9383-430006c635fa" providerId="ADAL" clId="{B44EE6B9-A5FF-3E42-85B8-A50CABAB84DB}" dt="2021-09-16T12:32:21.406" v="1054" actId="478"/>
          <ac:picMkLst>
            <pc:docMk/>
            <pc:sldMk cId="3971555554" sldId="265"/>
            <ac:picMk id="7" creationId="{A7B98939-7EC8-F447-B488-63DC8F89E9BA}"/>
          </ac:picMkLst>
        </pc:picChg>
        <pc:picChg chg="add del mod">
          <ac:chgData name="Lisa Oberbroeckling" userId="4657050c-3a19-4bdc-9383-430006c635fa" providerId="ADAL" clId="{B44EE6B9-A5FF-3E42-85B8-A50CABAB84DB}" dt="2021-09-15T23:05:02.023" v="635" actId="478"/>
          <ac:picMkLst>
            <pc:docMk/>
            <pc:sldMk cId="3971555554" sldId="265"/>
            <ac:picMk id="13" creationId="{6B08D777-6FCD-A54E-891F-04296EEBDEC8}"/>
          </ac:picMkLst>
        </pc:picChg>
        <pc:picChg chg="add del mod">
          <ac:chgData name="Lisa Oberbroeckling" userId="4657050c-3a19-4bdc-9383-430006c635fa" providerId="ADAL" clId="{B44EE6B9-A5FF-3E42-85B8-A50CABAB84DB}" dt="2021-09-15T23:06:20.272" v="637" actId="478"/>
          <ac:picMkLst>
            <pc:docMk/>
            <pc:sldMk cId="3971555554" sldId="265"/>
            <ac:picMk id="17" creationId="{441BFDE2-BD21-4246-A1C8-F1EF33EF2FA0}"/>
          </ac:picMkLst>
        </pc:picChg>
        <pc:picChg chg="add del mod">
          <ac:chgData name="Lisa Oberbroeckling" userId="4657050c-3a19-4bdc-9383-430006c635fa" providerId="ADAL" clId="{B44EE6B9-A5FF-3E42-85B8-A50CABAB84DB}" dt="2021-09-15T23:06:26.968" v="639" actId="478"/>
          <ac:picMkLst>
            <pc:docMk/>
            <pc:sldMk cId="3971555554" sldId="265"/>
            <ac:picMk id="21" creationId="{A7148947-292F-7848-8D4F-CC6171779742}"/>
          </ac:picMkLst>
        </pc:picChg>
        <pc:picChg chg="add mod">
          <ac:chgData name="Lisa Oberbroeckling" userId="4657050c-3a19-4bdc-9383-430006c635fa" providerId="ADAL" clId="{B44EE6B9-A5FF-3E42-85B8-A50CABAB84DB}" dt="2021-09-15T23:07:26.265" v="646" actId="1076"/>
          <ac:picMkLst>
            <pc:docMk/>
            <pc:sldMk cId="3971555554" sldId="265"/>
            <ac:picMk id="25" creationId="{938E633F-6E69-9D47-9379-EB13F6CAB4D2}"/>
          </ac:picMkLst>
        </pc:picChg>
      </pc:sldChg>
      <pc:sldChg chg="addSp delSp modSp add mod ord">
        <pc:chgData name="Lisa Oberbroeckling" userId="4657050c-3a19-4bdc-9383-430006c635fa" providerId="ADAL" clId="{B44EE6B9-A5FF-3E42-85B8-A50CABAB84DB}" dt="2021-09-15T23:23:19.690" v="847" actId="20577"/>
        <pc:sldMkLst>
          <pc:docMk/>
          <pc:sldMk cId="2365927805" sldId="266"/>
        </pc:sldMkLst>
        <pc:spChg chg="add del mod">
          <ac:chgData name="Lisa Oberbroeckling" userId="4657050c-3a19-4bdc-9383-430006c635fa" providerId="ADAL" clId="{B44EE6B9-A5FF-3E42-85B8-A50CABAB84DB}" dt="2021-09-15T23:09:55.724" v="674" actId="478"/>
          <ac:spMkLst>
            <pc:docMk/>
            <pc:sldMk cId="2365927805" sldId="266"/>
            <ac:spMk id="3" creationId="{329CE040-8C37-B148-8DF0-8342168BEE9B}"/>
          </ac:spMkLst>
        </pc:spChg>
        <pc:spChg chg="add del mod">
          <ac:chgData name="Lisa Oberbroeckling" userId="4657050c-3a19-4bdc-9383-430006c635fa" providerId="ADAL" clId="{B44EE6B9-A5FF-3E42-85B8-A50CABAB84DB}" dt="2021-09-15T23:21:38.322" v="788" actId="478"/>
          <ac:spMkLst>
            <pc:docMk/>
            <pc:sldMk cId="2365927805" sldId="266"/>
            <ac:spMk id="5" creationId="{5C169873-6237-0C41-85A2-1EF8A82547CD}"/>
          </ac:spMkLst>
        </pc:spChg>
        <pc:spChg chg="mod">
          <ac:chgData name="Lisa Oberbroeckling" userId="4657050c-3a19-4bdc-9383-430006c635fa" providerId="ADAL" clId="{B44EE6B9-A5FF-3E42-85B8-A50CABAB84DB}" dt="2021-09-15T23:23:19.690" v="847" actId="20577"/>
          <ac:spMkLst>
            <pc:docMk/>
            <pc:sldMk cId="2365927805" sldId="266"/>
            <ac:spMk id="8" creationId="{28B2A020-0841-44C9-A5BA-BB7AF9F97FEF}"/>
          </ac:spMkLst>
        </pc:spChg>
        <pc:spChg chg="add del mod">
          <ac:chgData name="Lisa Oberbroeckling" userId="4657050c-3a19-4bdc-9383-430006c635fa" providerId="ADAL" clId="{B44EE6B9-A5FF-3E42-85B8-A50CABAB84DB}" dt="2021-09-15T23:22:08.073" v="799" actId="20577"/>
          <ac:spMkLst>
            <pc:docMk/>
            <pc:sldMk cId="2365927805" sldId="266"/>
            <ac:spMk id="10" creationId="{2CF0289F-1659-4D4F-9B5C-140BAF0890FB}"/>
          </ac:spMkLst>
        </pc:spChg>
        <pc:picChg chg="del">
          <ac:chgData name="Lisa Oberbroeckling" userId="4657050c-3a19-4bdc-9383-430006c635fa" providerId="ADAL" clId="{B44EE6B9-A5FF-3E42-85B8-A50CABAB84DB}" dt="2021-09-15T23:08:39.656" v="673" actId="478"/>
          <ac:picMkLst>
            <pc:docMk/>
            <pc:sldMk cId="2365927805" sldId="266"/>
            <ac:picMk id="7" creationId="{A7B98939-7EC8-F447-B488-63DC8F89E9BA}"/>
          </ac:picMkLst>
        </pc:picChg>
        <pc:picChg chg="del">
          <ac:chgData name="Lisa Oberbroeckling" userId="4657050c-3a19-4bdc-9383-430006c635fa" providerId="ADAL" clId="{B44EE6B9-A5FF-3E42-85B8-A50CABAB84DB}" dt="2021-09-15T23:08:37.832" v="672" actId="478"/>
          <ac:picMkLst>
            <pc:docMk/>
            <pc:sldMk cId="2365927805" sldId="266"/>
            <ac:picMk id="25" creationId="{938E633F-6E69-9D47-9379-EB13F6CAB4D2}"/>
          </ac:picMkLst>
        </pc:picChg>
      </pc:sldChg>
      <pc:sldChg chg="modSp add mod">
        <pc:chgData name="Lisa Oberbroeckling" userId="4657050c-3a19-4bdc-9383-430006c635fa" providerId="ADAL" clId="{B44EE6B9-A5FF-3E42-85B8-A50CABAB84DB}" dt="2021-09-15T23:25:36.873" v="875" actId="14100"/>
        <pc:sldMkLst>
          <pc:docMk/>
          <pc:sldMk cId="3291080591" sldId="267"/>
        </pc:sldMkLst>
        <pc:spChg chg="mod">
          <ac:chgData name="Lisa Oberbroeckling" userId="4657050c-3a19-4bdc-9383-430006c635fa" providerId="ADAL" clId="{B44EE6B9-A5FF-3E42-85B8-A50CABAB84DB}" dt="2021-09-15T23:25:36.873" v="875" actId="14100"/>
          <ac:spMkLst>
            <pc:docMk/>
            <pc:sldMk cId="3291080591" sldId="267"/>
            <ac:spMk id="8" creationId="{28B2A020-0841-44C9-A5BA-BB7AF9F97FEF}"/>
          </ac:spMkLst>
        </pc:spChg>
        <pc:spChg chg="mod">
          <ac:chgData name="Lisa Oberbroeckling" userId="4657050c-3a19-4bdc-9383-430006c635fa" providerId="ADAL" clId="{B44EE6B9-A5FF-3E42-85B8-A50CABAB84DB}" dt="2021-09-15T23:24:10.554" v="856" actId="20577"/>
          <ac:spMkLst>
            <pc:docMk/>
            <pc:sldMk cId="3291080591" sldId="267"/>
            <ac:spMk id="10" creationId="{2CF0289F-1659-4D4F-9B5C-140BAF0890FB}"/>
          </ac:spMkLst>
        </pc:spChg>
      </pc:sldChg>
      <pc:sldChg chg="modSp add mod">
        <pc:chgData name="Lisa Oberbroeckling" userId="4657050c-3a19-4bdc-9383-430006c635fa" providerId="ADAL" clId="{B44EE6B9-A5FF-3E42-85B8-A50CABAB84DB}" dt="2021-09-15T23:27:47.109" v="983" actId="14100"/>
        <pc:sldMkLst>
          <pc:docMk/>
          <pc:sldMk cId="1015007380" sldId="268"/>
        </pc:sldMkLst>
        <pc:spChg chg="mod">
          <ac:chgData name="Lisa Oberbroeckling" userId="4657050c-3a19-4bdc-9383-430006c635fa" providerId="ADAL" clId="{B44EE6B9-A5FF-3E42-85B8-A50CABAB84DB}" dt="2021-09-15T23:27:47.109" v="983" actId="14100"/>
          <ac:spMkLst>
            <pc:docMk/>
            <pc:sldMk cId="1015007380" sldId="268"/>
            <ac:spMk id="8" creationId="{28B2A020-0841-44C9-A5BA-BB7AF9F97FEF}"/>
          </ac:spMkLst>
        </pc:spChg>
        <pc:spChg chg="mod">
          <ac:chgData name="Lisa Oberbroeckling" userId="4657050c-3a19-4bdc-9383-430006c635fa" providerId="ADAL" clId="{B44EE6B9-A5FF-3E42-85B8-A50CABAB84DB}" dt="2021-09-15T23:26:29.161" v="898" actId="20577"/>
          <ac:spMkLst>
            <pc:docMk/>
            <pc:sldMk cId="1015007380" sldId="268"/>
            <ac:spMk id="10" creationId="{2CF0289F-1659-4D4F-9B5C-140BAF0890FB}"/>
          </ac:spMkLst>
        </pc:spChg>
      </pc:sldChg>
      <pc:sldChg chg="addSp delSp modSp add mod">
        <pc:chgData name="Lisa Oberbroeckling" userId="4657050c-3a19-4bdc-9383-430006c635fa" providerId="ADAL" clId="{B44EE6B9-A5FF-3E42-85B8-A50CABAB84DB}" dt="2021-09-16T01:48:31.677" v="1045" actId="1076"/>
        <pc:sldMkLst>
          <pc:docMk/>
          <pc:sldMk cId="283689302" sldId="269"/>
        </pc:sldMkLst>
        <pc:spChg chg="add del mod">
          <ac:chgData name="Lisa Oberbroeckling" userId="4657050c-3a19-4bdc-9383-430006c635fa" providerId="ADAL" clId="{B44EE6B9-A5FF-3E42-85B8-A50CABAB84DB}" dt="2021-09-16T01:44:00.369" v="1038" actId="931"/>
          <ac:spMkLst>
            <pc:docMk/>
            <pc:sldMk cId="283689302" sldId="269"/>
            <ac:spMk id="3" creationId="{3544BBBD-9224-2742-A402-5023CF6426F5}"/>
          </ac:spMkLst>
        </pc:spChg>
        <pc:spChg chg="mod">
          <ac:chgData name="Lisa Oberbroeckling" userId="4657050c-3a19-4bdc-9383-430006c635fa" providerId="ADAL" clId="{B44EE6B9-A5FF-3E42-85B8-A50CABAB84DB}" dt="2021-09-16T01:43:53.463" v="1037" actId="20577"/>
          <ac:spMkLst>
            <pc:docMk/>
            <pc:sldMk cId="283689302" sldId="269"/>
            <ac:spMk id="8" creationId="{28B2A020-0841-44C9-A5BA-BB7AF9F97FEF}"/>
          </ac:spMkLst>
        </pc:spChg>
        <pc:spChg chg="mod">
          <ac:chgData name="Lisa Oberbroeckling" userId="4657050c-3a19-4bdc-9383-430006c635fa" providerId="ADAL" clId="{B44EE6B9-A5FF-3E42-85B8-A50CABAB84DB}" dt="2021-09-16T01:28:44.955" v="1034" actId="20577"/>
          <ac:spMkLst>
            <pc:docMk/>
            <pc:sldMk cId="283689302" sldId="269"/>
            <ac:spMk id="10" creationId="{2CF0289F-1659-4D4F-9B5C-140BAF0890FB}"/>
          </ac:spMkLst>
        </pc:spChg>
        <pc:picChg chg="add mod">
          <ac:chgData name="Lisa Oberbroeckling" userId="4657050c-3a19-4bdc-9383-430006c635fa" providerId="ADAL" clId="{B44EE6B9-A5FF-3E42-85B8-A50CABAB84DB}" dt="2021-09-16T01:44:00.369" v="1038" actId="931"/>
          <ac:picMkLst>
            <pc:docMk/>
            <pc:sldMk cId="283689302" sldId="269"/>
            <ac:picMk id="5" creationId="{86912FDC-C239-E844-B44E-19190B5AF534}"/>
          </ac:picMkLst>
        </pc:picChg>
        <pc:picChg chg="del">
          <ac:chgData name="Lisa Oberbroeckling" userId="4657050c-3a19-4bdc-9383-430006c635fa" providerId="ADAL" clId="{B44EE6B9-A5FF-3E42-85B8-A50CABAB84DB}" dt="2021-09-16T01:43:49.493" v="1036" actId="478"/>
          <ac:picMkLst>
            <pc:docMk/>
            <pc:sldMk cId="283689302" sldId="269"/>
            <ac:picMk id="7" creationId="{A7B98939-7EC8-F447-B488-63DC8F89E9BA}"/>
          </ac:picMkLst>
        </pc:picChg>
        <pc:picChg chg="add mod">
          <ac:chgData name="Lisa Oberbroeckling" userId="4657050c-3a19-4bdc-9383-430006c635fa" providerId="ADAL" clId="{B44EE6B9-A5FF-3E42-85B8-A50CABAB84DB}" dt="2021-09-16T01:48:31.677" v="1045" actId="1076"/>
          <ac:picMkLst>
            <pc:docMk/>
            <pc:sldMk cId="283689302" sldId="269"/>
            <ac:picMk id="9" creationId="{FE63C8C2-A260-E24C-A882-3BE40B7DA798}"/>
          </ac:picMkLst>
        </pc:picChg>
        <pc:picChg chg="del">
          <ac:chgData name="Lisa Oberbroeckling" userId="4657050c-3a19-4bdc-9383-430006c635fa" providerId="ADAL" clId="{B44EE6B9-A5FF-3E42-85B8-A50CABAB84DB}" dt="2021-09-16T01:43:46.838" v="1035" actId="478"/>
          <ac:picMkLst>
            <pc:docMk/>
            <pc:sldMk cId="283689302" sldId="269"/>
            <ac:picMk id="25" creationId="{938E633F-6E69-9D47-9379-EB13F6CAB4D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35F961-EB46-CA49-A1AE-E8956C76C0B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latin typeface="Arial Narrow" panose="020B0604020202020204" pitchFamily="34" charset="0"/>
            </a:endParaRPr>
          </a:p>
        </p:txBody>
      </p:sp>
      <p:sp>
        <p:nvSpPr>
          <p:cNvPr id="3" name="Date Placeholder 2">
            <a:extLst>
              <a:ext uri="{FF2B5EF4-FFF2-40B4-BE49-F238E27FC236}">
                <a16:creationId xmlns:a16="http://schemas.microsoft.com/office/drawing/2014/main" id="{82E8DEEA-CDC1-744A-B7F1-EDDAC68F646F}"/>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3127014C-ED0F-1245-9324-F36C583D8472}" type="datetimeFigureOut">
              <a:rPr lang="en-US" smtClean="0">
                <a:latin typeface="Arial Narrow" panose="020B0604020202020204" pitchFamily="34" charset="0"/>
              </a:rPr>
              <a:t>9/16/21</a:t>
            </a:fld>
            <a:endParaRPr lang="en-US" dirty="0">
              <a:latin typeface="Arial Narrow" panose="020B0604020202020204" pitchFamily="34" charset="0"/>
            </a:endParaRPr>
          </a:p>
        </p:txBody>
      </p:sp>
      <p:sp>
        <p:nvSpPr>
          <p:cNvPr id="4" name="Footer Placeholder 3">
            <a:extLst>
              <a:ext uri="{FF2B5EF4-FFF2-40B4-BE49-F238E27FC236}">
                <a16:creationId xmlns:a16="http://schemas.microsoft.com/office/drawing/2014/main" id="{423A6ECE-5A18-AD4D-AE9E-5DC0E320B0E4}"/>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latin typeface="Arial Narrow" panose="020B0604020202020204" pitchFamily="34" charset="0"/>
            </a:endParaRPr>
          </a:p>
        </p:txBody>
      </p:sp>
      <p:sp>
        <p:nvSpPr>
          <p:cNvPr id="5" name="Slide Number Placeholder 4">
            <a:extLst>
              <a:ext uri="{FF2B5EF4-FFF2-40B4-BE49-F238E27FC236}">
                <a16:creationId xmlns:a16="http://schemas.microsoft.com/office/drawing/2014/main" id="{CB3AF02E-E800-EE4C-881B-FDECAC7C4407}"/>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BD5B4325-1827-364D-9183-00F29753E09E}" type="slidenum">
              <a:rPr lang="en-US" smtClean="0">
                <a:latin typeface="Arial Narrow" panose="020B0604020202020204" pitchFamily="34" charset="0"/>
              </a:rPr>
              <a:t>‹#›</a:t>
            </a:fld>
            <a:endParaRPr lang="en-US" dirty="0">
              <a:latin typeface="Arial Narrow" panose="020B0604020202020204" pitchFamily="34" charset="0"/>
            </a:endParaRPr>
          </a:p>
        </p:txBody>
      </p:sp>
    </p:spTree>
    <p:extLst>
      <p:ext uri="{BB962C8B-B14F-4D97-AF65-F5344CB8AC3E}">
        <p14:creationId xmlns:p14="http://schemas.microsoft.com/office/powerpoint/2010/main" val="2048359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Arial Narrow" panose="020B0604020202020204" pitchFamily="34" charset="0"/>
              </a:defRPr>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Arial Narrow" panose="020B0604020202020204" pitchFamily="34" charset="0"/>
              </a:defRPr>
            </a:lvl1pPr>
          </a:lstStyle>
          <a:p>
            <a:fld id="{C19EAEC3-E136-0E4F-B565-676875AF28FE}" type="datetimeFigureOut">
              <a:rPr lang="en-US" smtClean="0"/>
              <a:pPr/>
              <a:t>9/16/21</a:t>
            </a:fld>
            <a:endParaRPr lang="en-US" dirty="0"/>
          </a:p>
        </p:txBody>
      </p:sp>
      <p:sp>
        <p:nvSpPr>
          <p:cNvPr id="4" name="Slide Image Placeholder 3"/>
          <p:cNvSpPr>
            <a:spLocks noGrp="1" noRot="1" noChangeAspect="1"/>
          </p:cNvSpPr>
          <p:nvPr>
            <p:ph type="sldImg" idx="2"/>
          </p:nvPr>
        </p:nvSpPr>
        <p:spPr>
          <a:xfrm>
            <a:off x="7507288" y="1414463"/>
            <a:ext cx="508952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Arial Narrow"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Arial Narrow" panose="020B0604020202020204" pitchFamily="34" charset="0"/>
              </a:defRPr>
            </a:lvl1pPr>
          </a:lstStyle>
          <a:p>
            <a:fld id="{19682FF6-6164-6042-96B5-3F81A442BF8F}" type="slidenum">
              <a:rPr lang="en-US" smtClean="0"/>
              <a:pPr/>
              <a:t>‹#›</a:t>
            </a:fld>
            <a:endParaRPr lang="en-US" dirty="0"/>
          </a:p>
        </p:txBody>
      </p:sp>
    </p:spTree>
    <p:extLst>
      <p:ext uri="{BB962C8B-B14F-4D97-AF65-F5344CB8AC3E}">
        <p14:creationId xmlns:p14="http://schemas.microsoft.com/office/powerpoint/2010/main" val="3994536974"/>
      </p:ext>
    </p:extLst>
  </p:cSld>
  <p:clrMap bg1="lt1" tx1="dk1" bg2="lt2" tx2="dk2" accent1="accent1" accent2="accent2" accent3="accent3" accent4="accent4" accent5="accent5" accent6="accent6" hlink="hlink" folHlink="folHlink"/>
  <p:notesStyle>
    <a:lvl1pPr marL="0" algn="l" defTabSz="465476" rtl="0" eaLnBrk="1" latinLnBrk="0" hangingPunct="1">
      <a:defRPr sz="611" b="0" i="0" kern="1200">
        <a:solidFill>
          <a:schemeClr val="tx1"/>
        </a:solidFill>
        <a:latin typeface="Arial Narrow" panose="020B0604020202020204" pitchFamily="34" charset="0"/>
        <a:ea typeface="+mn-ea"/>
        <a:cs typeface="+mn-cs"/>
      </a:defRPr>
    </a:lvl1pPr>
    <a:lvl2pPr marL="232738" algn="l" defTabSz="465476" rtl="0" eaLnBrk="1" latinLnBrk="0" hangingPunct="1">
      <a:defRPr sz="611" b="0" i="0" kern="1200">
        <a:solidFill>
          <a:schemeClr val="tx1"/>
        </a:solidFill>
        <a:latin typeface="Arial Narrow" panose="020B0604020202020204" pitchFamily="34" charset="0"/>
        <a:ea typeface="+mn-ea"/>
        <a:cs typeface="+mn-cs"/>
      </a:defRPr>
    </a:lvl2pPr>
    <a:lvl3pPr marL="465476" algn="l" defTabSz="465476" rtl="0" eaLnBrk="1" latinLnBrk="0" hangingPunct="1">
      <a:defRPr sz="611" b="0" i="0" kern="1200">
        <a:solidFill>
          <a:schemeClr val="tx1"/>
        </a:solidFill>
        <a:latin typeface="Arial Narrow" panose="020B0604020202020204" pitchFamily="34" charset="0"/>
        <a:ea typeface="+mn-ea"/>
        <a:cs typeface="+mn-cs"/>
      </a:defRPr>
    </a:lvl3pPr>
    <a:lvl4pPr marL="698215" algn="l" defTabSz="465476" rtl="0" eaLnBrk="1" latinLnBrk="0" hangingPunct="1">
      <a:defRPr sz="611" b="0" i="0" kern="1200">
        <a:solidFill>
          <a:schemeClr val="tx1"/>
        </a:solidFill>
        <a:latin typeface="Arial Narrow" panose="020B0604020202020204" pitchFamily="34" charset="0"/>
        <a:ea typeface="+mn-ea"/>
        <a:cs typeface="+mn-cs"/>
      </a:defRPr>
    </a:lvl4pPr>
    <a:lvl5pPr marL="930954" algn="l" defTabSz="465476" rtl="0" eaLnBrk="1" latinLnBrk="0" hangingPunct="1">
      <a:defRPr sz="611" b="0" i="0" kern="1200">
        <a:solidFill>
          <a:schemeClr val="tx1"/>
        </a:solidFill>
        <a:latin typeface="Arial Narrow" panose="020B0604020202020204" pitchFamily="34" charset="0"/>
        <a:ea typeface="+mn-ea"/>
        <a:cs typeface="+mn-cs"/>
      </a:defRPr>
    </a:lvl5pPr>
    <a:lvl6pPr marL="1163692" algn="l" defTabSz="465476" rtl="0" eaLnBrk="1" latinLnBrk="0" hangingPunct="1">
      <a:defRPr sz="611" kern="1200">
        <a:solidFill>
          <a:schemeClr val="tx1"/>
        </a:solidFill>
        <a:latin typeface="+mn-lt"/>
        <a:ea typeface="+mn-ea"/>
        <a:cs typeface="+mn-cs"/>
      </a:defRPr>
    </a:lvl6pPr>
    <a:lvl7pPr marL="1396430" algn="l" defTabSz="465476" rtl="0" eaLnBrk="1" latinLnBrk="0" hangingPunct="1">
      <a:defRPr sz="611" kern="1200">
        <a:solidFill>
          <a:schemeClr val="tx1"/>
        </a:solidFill>
        <a:latin typeface="+mn-lt"/>
        <a:ea typeface="+mn-ea"/>
        <a:cs typeface="+mn-cs"/>
      </a:defRPr>
    </a:lvl7pPr>
    <a:lvl8pPr marL="1629168" algn="l" defTabSz="465476" rtl="0" eaLnBrk="1" latinLnBrk="0" hangingPunct="1">
      <a:defRPr sz="611" kern="1200">
        <a:solidFill>
          <a:schemeClr val="tx1"/>
        </a:solidFill>
        <a:latin typeface="+mn-lt"/>
        <a:ea typeface="+mn-ea"/>
        <a:cs typeface="+mn-cs"/>
      </a:defRPr>
    </a:lvl8pPr>
    <a:lvl9pPr marL="1861907" algn="l" defTabSz="465476" rtl="0" eaLnBrk="1" latinLnBrk="0" hangingPunct="1">
      <a:defRPr sz="6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4</a:t>
            </a:fld>
            <a:endParaRPr lang="en-US"/>
          </a:p>
        </p:txBody>
      </p:sp>
    </p:spTree>
    <p:extLst>
      <p:ext uri="{BB962C8B-B14F-4D97-AF65-F5344CB8AC3E}">
        <p14:creationId xmlns:p14="http://schemas.microsoft.com/office/powerpoint/2010/main" val="94998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13</a:t>
            </a:fld>
            <a:endParaRPr lang="en-US"/>
          </a:p>
        </p:txBody>
      </p:sp>
    </p:spTree>
    <p:extLst>
      <p:ext uri="{BB962C8B-B14F-4D97-AF65-F5344CB8AC3E}">
        <p14:creationId xmlns:p14="http://schemas.microsoft.com/office/powerpoint/2010/main" val="3812013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14</a:t>
            </a:fld>
            <a:endParaRPr lang="en-US"/>
          </a:p>
        </p:txBody>
      </p:sp>
    </p:spTree>
    <p:extLst>
      <p:ext uri="{BB962C8B-B14F-4D97-AF65-F5344CB8AC3E}">
        <p14:creationId xmlns:p14="http://schemas.microsoft.com/office/powerpoint/2010/main" val="95554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5</a:t>
            </a:fld>
            <a:endParaRPr lang="en-US"/>
          </a:p>
        </p:txBody>
      </p:sp>
    </p:spTree>
    <p:extLst>
      <p:ext uri="{BB962C8B-B14F-4D97-AF65-F5344CB8AC3E}">
        <p14:creationId xmlns:p14="http://schemas.microsoft.com/office/powerpoint/2010/main" val="89426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6</a:t>
            </a:fld>
            <a:endParaRPr lang="en-US"/>
          </a:p>
        </p:txBody>
      </p:sp>
    </p:spTree>
    <p:extLst>
      <p:ext uri="{BB962C8B-B14F-4D97-AF65-F5344CB8AC3E}">
        <p14:creationId xmlns:p14="http://schemas.microsoft.com/office/powerpoint/2010/main" val="45227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7</a:t>
            </a:fld>
            <a:endParaRPr lang="en-US"/>
          </a:p>
        </p:txBody>
      </p:sp>
    </p:spTree>
    <p:extLst>
      <p:ext uri="{BB962C8B-B14F-4D97-AF65-F5344CB8AC3E}">
        <p14:creationId xmlns:p14="http://schemas.microsoft.com/office/powerpoint/2010/main" val="400612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8</a:t>
            </a:fld>
            <a:endParaRPr lang="en-US"/>
          </a:p>
        </p:txBody>
      </p:sp>
    </p:spTree>
    <p:extLst>
      <p:ext uri="{BB962C8B-B14F-4D97-AF65-F5344CB8AC3E}">
        <p14:creationId xmlns:p14="http://schemas.microsoft.com/office/powerpoint/2010/main" val="331777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9</a:t>
            </a:fld>
            <a:endParaRPr lang="en-US"/>
          </a:p>
        </p:txBody>
      </p:sp>
    </p:spTree>
    <p:extLst>
      <p:ext uri="{BB962C8B-B14F-4D97-AF65-F5344CB8AC3E}">
        <p14:creationId xmlns:p14="http://schemas.microsoft.com/office/powerpoint/2010/main" val="175960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10</a:t>
            </a:fld>
            <a:endParaRPr lang="en-US"/>
          </a:p>
        </p:txBody>
      </p:sp>
    </p:spTree>
    <p:extLst>
      <p:ext uri="{BB962C8B-B14F-4D97-AF65-F5344CB8AC3E}">
        <p14:creationId xmlns:p14="http://schemas.microsoft.com/office/powerpoint/2010/main" val="388048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11</a:t>
            </a:fld>
            <a:endParaRPr lang="en-US"/>
          </a:p>
        </p:txBody>
      </p:sp>
    </p:spTree>
    <p:extLst>
      <p:ext uri="{BB962C8B-B14F-4D97-AF65-F5344CB8AC3E}">
        <p14:creationId xmlns:p14="http://schemas.microsoft.com/office/powerpoint/2010/main" val="381250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7288" y="1414463"/>
            <a:ext cx="508952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82FF6-6164-6042-96B5-3F81A442BF8F}" type="slidenum">
              <a:rPr lang="en-US" smtClean="0"/>
              <a:t>12</a:t>
            </a:fld>
            <a:endParaRPr lang="en-US"/>
          </a:p>
        </p:txBody>
      </p:sp>
    </p:spTree>
    <p:extLst>
      <p:ext uri="{BB962C8B-B14F-4D97-AF65-F5344CB8AC3E}">
        <p14:creationId xmlns:p14="http://schemas.microsoft.com/office/powerpoint/2010/main" val="319231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C59E1FC-CC92-6241-AF44-5BD19DCAF281}"/>
              </a:ext>
            </a:extLst>
          </p:cNvPr>
          <p:cNvSpPr>
            <a:spLocks noGrp="1"/>
          </p:cNvSpPr>
          <p:nvPr>
            <p:ph type="body" sz="half" idx="2"/>
          </p:nvPr>
        </p:nvSpPr>
        <p:spPr>
          <a:xfrm>
            <a:off x="630238" y="2209800"/>
            <a:ext cx="7980362" cy="35052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itle 1">
            <a:extLst>
              <a:ext uri="{FF2B5EF4-FFF2-40B4-BE49-F238E27FC236}">
                <a16:creationId xmlns:a16="http://schemas.microsoft.com/office/drawing/2014/main" id="{1E53639A-1292-014D-A817-84A7EB257CA5}"/>
              </a:ext>
            </a:extLst>
          </p:cNvPr>
          <p:cNvSpPr>
            <a:spLocks noGrp="1"/>
          </p:cNvSpPr>
          <p:nvPr>
            <p:ph type="ctrTitle"/>
          </p:nvPr>
        </p:nvSpPr>
        <p:spPr>
          <a:xfrm>
            <a:off x="627062" y="1019969"/>
            <a:ext cx="7988583" cy="1037431"/>
          </a:xfrm>
          <a:prstGeom prst="rect">
            <a:avLst/>
          </a:prstGeom>
        </p:spPr>
        <p:txBody>
          <a:bodyPr anchor="b"/>
          <a:lstStyle>
            <a:lvl1pPr algn="l">
              <a:lnSpc>
                <a:spcPct val="80000"/>
              </a:lnSpc>
              <a:defRPr sz="3600" b="1" i="0" cap="all" baseline="0">
                <a:solidFill>
                  <a:srgbClr val="00B385"/>
                </a:solidFill>
                <a:latin typeface="Arial Black" panose="020B0604020202020204" pitchFamily="34"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A0DEE8-C1B9-174E-B489-FB4ED4378D0F}"/>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40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0612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208E1-99F7-BA4D-B8BD-F5D7F1C1E06A}"/>
              </a:ext>
            </a:extLst>
          </p:cNvPr>
          <p:cNvSpPr>
            <a:spLocks noGrp="1"/>
          </p:cNvSpPr>
          <p:nvPr>
            <p:ph idx="1"/>
          </p:nvPr>
        </p:nvSpPr>
        <p:spPr>
          <a:xfrm>
            <a:off x="3962400" y="987425"/>
            <a:ext cx="4554538" cy="4575175"/>
          </a:xfrm>
          <a:prstGeom prst="rect">
            <a:avLst/>
          </a:prstGeom>
        </p:spPr>
        <p:txBody>
          <a:bodyPr/>
          <a:lstStyle>
            <a:lvl1pPr>
              <a:defRPr sz="3200" b="0" i="0">
                <a:latin typeface="Arial Narrow" panose="020B0604020202020204" pitchFamily="34" charset="0"/>
              </a:defRPr>
            </a:lvl1pPr>
            <a:lvl2pPr>
              <a:defRPr sz="2800" b="0" i="0">
                <a:latin typeface="Arial Narrow" panose="020B0604020202020204" pitchFamily="34" charset="0"/>
              </a:defRPr>
            </a:lvl2pPr>
            <a:lvl3pPr>
              <a:defRPr sz="2400" b="0" i="0">
                <a:latin typeface="Arial Narrow" panose="020B0604020202020204" pitchFamily="34" charset="0"/>
              </a:defRPr>
            </a:lvl3pPr>
            <a:lvl4pPr>
              <a:defRPr sz="2000" b="0" i="0">
                <a:latin typeface="Arial Narrow" panose="020B0604020202020204" pitchFamily="34" charset="0"/>
              </a:defRPr>
            </a:lvl4pPr>
            <a:lvl5pPr>
              <a:defRPr sz="2000" b="0" i="0">
                <a:latin typeface="Arial Narrow"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3861AA0-89AF-3142-957F-E1D12BB512F8}"/>
              </a:ext>
            </a:extLst>
          </p:cNvPr>
          <p:cNvSpPr>
            <a:spLocks noGrp="1"/>
          </p:cNvSpPr>
          <p:nvPr>
            <p:ph type="body" sz="half" idx="2"/>
          </p:nvPr>
        </p:nvSpPr>
        <p:spPr>
          <a:xfrm>
            <a:off x="630238" y="2743200"/>
            <a:ext cx="3082925" cy="28194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1D33E749-31CB-D04F-A6B6-75E745F84106}"/>
              </a:ext>
            </a:extLst>
          </p:cNvPr>
          <p:cNvSpPr>
            <a:spLocks noGrp="1"/>
          </p:cNvSpPr>
          <p:nvPr>
            <p:ph type="ctrTitle"/>
          </p:nvPr>
        </p:nvSpPr>
        <p:spPr>
          <a:xfrm>
            <a:off x="627062" y="1019969"/>
            <a:ext cx="3086101" cy="1579563"/>
          </a:xfrm>
          <a:prstGeom prst="rect">
            <a:avLst/>
          </a:prstGeom>
        </p:spPr>
        <p:txBody>
          <a:bodyPr anchor="b"/>
          <a:lstStyle>
            <a:lvl1pPr algn="l">
              <a:lnSpc>
                <a:spcPct val="80000"/>
              </a:lnSpc>
              <a:defRPr sz="28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7295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18C12A-9C6B-6249-80CE-D951895B7815}"/>
              </a:ext>
            </a:extLst>
          </p:cNvPr>
          <p:cNvSpPr>
            <a:spLocks noGrp="1"/>
          </p:cNvSpPr>
          <p:nvPr>
            <p:ph type="pic" idx="1"/>
          </p:nvPr>
        </p:nvSpPr>
        <p:spPr>
          <a:xfrm>
            <a:off x="3887788" y="914400"/>
            <a:ext cx="4629150" cy="4724400"/>
          </a:xfrm>
          <a:prstGeom prst="rect">
            <a:avLst/>
          </a:prstGeom>
        </p:spPr>
        <p:txBody>
          <a:bodyPr/>
          <a:lstStyle>
            <a:lvl1pPr marL="0" indent="0">
              <a:buNone/>
              <a:defRPr sz="3200" b="0" i="0">
                <a:latin typeface="Arial Narrow"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C3562A-036A-A643-990F-C9CAAA4036ED}"/>
              </a:ext>
            </a:extLst>
          </p:cNvPr>
          <p:cNvSpPr>
            <a:spLocks noGrp="1"/>
          </p:cNvSpPr>
          <p:nvPr>
            <p:ph type="body" sz="half" idx="2"/>
          </p:nvPr>
        </p:nvSpPr>
        <p:spPr>
          <a:xfrm>
            <a:off x="630238" y="2667000"/>
            <a:ext cx="3082925" cy="29718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DF2464CB-A2A1-9A46-8B5E-E1A74FD477B8}"/>
              </a:ext>
            </a:extLst>
          </p:cNvPr>
          <p:cNvSpPr>
            <a:spLocks noGrp="1"/>
          </p:cNvSpPr>
          <p:nvPr>
            <p:ph type="ctrTitle"/>
          </p:nvPr>
        </p:nvSpPr>
        <p:spPr>
          <a:xfrm>
            <a:off x="627062" y="914400"/>
            <a:ext cx="3086101" cy="1579563"/>
          </a:xfrm>
          <a:prstGeom prst="rect">
            <a:avLst/>
          </a:prstGeom>
        </p:spPr>
        <p:txBody>
          <a:bodyPr anchor="b"/>
          <a:lstStyle>
            <a:lvl1pPr algn="l">
              <a:lnSpc>
                <a:spcPct val="80000"/>
              </a:lnSpc>
              <a:defRPr sz="28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675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3" name="bk object 18">
            <a:extLst>
              <a:ext uri="{FF2B5EF4-FFF2-40B4-BE49-F238E27FC236}">
                <a16:creationId xmlns:a16="http://schemas.microsoft.com/office/drawing/2014/main" id="{8045C50D-3FEC-FF4E-A3F2-CC3A2B756135}"/>
              </a:ext>
            </a:extLst>
          </p:cNvPr>
          <p:cNvSpPr/>
          <p:nvPr userDrawn="1"/>
        </p:nvSpPr>
        <p:spPr>
          <a:xfrm>
            <a:off x="0" y="0"/>
            <a:ext cx="9144000" cy="6858000"/>
          </a:xfrm>
          <a:custGeom>
            <a:avLst/>
            <a:gdLst/>
            <a:ahLst/>
            <a:cxnLst/>
            <a:rect l="l" t="t" r="r" b="b"/>
            <a:pathLst>
              <a:path w="20104100" h="1602104">
                <a:moveTo>
                  <a:pt x="0" y="1602045"/>
                </a:moveTo>
                <a:lnTo>
                  <a:pt x="20104099" y="1602045"/>
                </a:lnTo>
                <a:lnTo>
                  <a:pt x="20104099" y="0"/>
                </a:lnTo>
                <a:lnTo>
                  <a:pt x="0" y="0"/>
                </a:lnTo>
                <a:lnTo>
                  <a:pt x="0" y="1602045"/>
                </a:lnTo>
                <a:close/>
              </a:path>
            </a:pathLst>
          </a:custGeom>
          <a:solidFill>
            <a:srgbClr val="00B385"/>
          </a:solidFill>
        </p:spPr>
        <p:txBody>
          <a:bodyPr wrap="square" lIns="0" tIns="0" rIns="0" bIns="0" rtlCol="0"/>
          <a:lstStyle/>
          <a:p>
            <a:endParaRPr sz="417" b="0" i="0" dirty="0">
              <a:latin typeface="Arial Narrow" panose="020B0604020202020204" pitchFamily="34" charset="0"/>
            </a:endParaRPr>
          </a:p>
        </p:txBody>
      </p:sp>
      <p:pic>
        <p:nvPicPr>
          <p:cNvPr id="4" name="Picture 3">
            <a:extLst>
              <a:ext uri="{FF2B5EF4-FFF2-40B4-BE49-F238E27FC236}">
                <a16:creationId xmlns:a16="http://schemas.microsoft.com/office/drawing/2014/main" id="{CCE02119-EA8B-624F-B02F-3225CF230E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815" b="71005"/>
          <a:stretch/>
        </p:blipFill>
        <p:spPr>
          <a:xfrm>
            <a:off x="1626049" y="2765361"/>
            <a:ext cx="5510661" cy="1572793"/>
          </a:xfrm>
          <a:prstGeom prst="rect">
            <a:avLst/>
          </a:prstGeom>
        </p:spPr>
      </p:pic>
      <p:sp>
        <p:nvSpPr>
          <p:cNvPr id="5" name="Rectangle 4">
            <a:extLst>
              <a:ext uri="{FF2B5EF4-FFF2-40B4-BE49-F238E27FC236}">
                <a16:creationId xmlns:a16="http://schemas.microsoft.com/office/drawing/2014/main" id="{E11C5FD5-1125-E847-8D82-08DD33C023B3}"/>
              </a:ext>
            </a:extLst>
          </p:cNvPr>
          <p:cNvSpPr/>
          <p:nvPr userDrawn="1"/>
        </p:nvSpPr>
        <p:spPr>
          <a:xfrm>
            <a:off x="2631138" y="5487939"/>
            <a:ext cx="6071676" cy="696986"/>
          </a:xfrm>
          <a:prstGeom prst="rect">
            <a:avLst/>
          </a:prstGeom>
        </p:spPr>
        <p:txBody>
          <a:bodyPr wrap="square">
            <a:spAutoFit/>
          </a:bodyPr>
          <a:lstStyle/>
          <a:p>
            <a:pPr algn="r">
              <a:lnSpc>
                <a:spcPct val="80000"/>
              </a:lnSpc>
            </a:pPr>
            <a:r>
              <a:rPr lang="en-US" sz="2456" b="0" i="0" dirty="0">
                <a:solidFill>
                  <a:srgbClr val="FFFFFF"/>
                </a:solidFill>
                <a:latin typeface="Arial Narrow" panose="020B0604020202020204" pitchFamily="34" charset="0"/>
                <a:cs typeface="Arial" panose="020B0604020202020204" pitchFamily="34" charset="0"/>
              </a:rPr>
              <a:t>MORE THAN READY. </a:t>
            </a:r>
          </a:p>
          <a:p>
            <a:pPr algn="r">
              <a:lnSpc>
                <a:spcPct val="80000"/>
              </a:lnSpc>
            </a:pPr>
            <a:r>
              <a:rPr lang="en-US" sz="2456" b="0" i="0" dirty="0">
                <a:solidFill>
                  <a:srgbClr val="FFFFFF"/>
                </a:solidFill>
                <a:latin typeface="Arial Narrow" panose="020B0604020202020204" pitchFamily="34" charset="0"/>
                <a:cs typeface="Arial" panose="020B0604020202020204" pitchFamily="34" charset="0"/>
              </a:rPr>
              <a:t>LOYOLA READY.</a:t>
            </a:r>
            <a:endParaRPr lang="en-US" sz="2456" b="0" i="0" dirty="0">
              <a:solidFill>
                <a:srgbClr val="FFFFFF"/>
              </a:solidFill>
              <a:latin typeface="Arial Narrow" panose="020B0604020202020204" pitchFamily="34" charset="0"/>
            </a:endParaRPr>
          </a:p>
        </p:txBody>
      </p:sp>
      <p:pic>
        <p:nvPicPr>
          <p:cNvPr id="6" name="Picture 5">
            <a:extLst>
              <a:ext uri="{FF2B5EF4-FFF2-40B4-BE49-F238E27FC236}">
                <a16:creationId xmlns:a16="http://schemas.microsoft.com/office/drawing/2014/main" id="{F074A3D2-0CFF-CC4C-BD04-794A2E2B09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519" t="25537" r="5167" b="62458"/>
          <a:stretch/>
        </p:blipFill>
        <p:spPr>
          <a:xfrm>
            <a:off x="6062304" y="5062028"/>
            <a:ext cx="2750645" cy="506828"/>
          </a:xfrm>
          <a:prstGeom prst="rect">
            <a:avLst/>
          </a:prstGeom>
        </p:spPr>
      </p:pic>
      <p:pic>
        <p:nvPicPr>
          <p:cNvPr id="7" name="Picture 6">
            <a:extLst>
              <a:ext uri="{FF2B5EF4-FFF2-40B4-BE49-F238E27FC236}">
                <a16:creationId xmlns:a16="http://schemas.microsoft.com/office/drawing/2014/main" id="{DAF9BFBC-A63D-8F41-8756-9E05C2A4F1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344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B18B3B-4E64-4744-90A7-A413193C549E}"/>
              </a:ext>
            </a:extLst>
          </p:cNvPr>
          <p:cNvSpPr>
            <a:spLocks noGrp="1"/>
          </p:cNvSpPr>
          <p:nvPr>
            <p:ph type="subTitle" idx="1"/>
          </p:nvPr>
        </p:nvSpPr>
        <p:spPr>
          <a:xfrm>
            <a:off x="457200" y="2601118"/>
            <a:ext cx="8229600" cy="2732881"/>
          </a:xfrm>
          <a:prstGeom prst="rect">
            <a:avLst/>
          </a:prstGeom>
        </p:spPr>
        <p:txBody>
          <a:bodyPr/>
          <a:lstStyle>
            <a:lvl1pPr marL="0" indent="0" algn="ctr">
              <a:buNone/>
              <a:defRPr sz="2400" b="0" i="0">
                <a:latin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1">
            <a:extLst>
              <a:ext uri="{FF2B5EF4-FFF2-40B4-BE49-F238E27FC236}">
                <a16:creationId xmlns:a16="http://schemas.microsoft.com/office/drawing/2014/main" id="{D6F5E783-05D5-E34F-8CF7-6D02DD2108E2}"/>
              </a:ext>
            </a:extLst>
          </p:cNvPr>
          <p:cNvSpPr>
            <a:spLocks noGrp="1"/>
          </p:cNvSpPr>
          <p:nvPr>
            <p:ph type="ctrTitle"/>
          </p:nvPr>
        </p:nvSpPr>
        <p:spPr>
          <a:xfrm>
            <a:off x="457200" y="914400"/>
            <a:ext cx="8229600" cy="1473200"/>
          </a:xfrm>
          <a:prstGeom prst="rect">
            <a:avLst/>
          </a:prstGeom>
        </p:spPr>
        <p:txBody>
          <a:bodyPr anchor="b"/>
          <a:lstStyle>
            <a:lvl1pPr algn="ctr">
              <a:lnSpc>
                <a:spcPct val="80000"/>
              </a:lnSpc>
              <a:defRPr sz="48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97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73475-ABFA-7148-8BBA-E58FEE85C6DB}"/>
              </a:ext>
            </a:extLst>
          </p:cNvPr>
          <p:cNvSpPr>
            <a:spLocks noGrp="1"/>
          </p:cNvSpPr>
          <p:nvPr>
            <p:ph idx="1"/>
          </p:nvPr>
        </p:nvSpPr>
        <p:spPr>
          <a:xfrm>
            <a:off x="457200" y="2590800"/>
            <a:ext cx="8458200" cy="2895600"/>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6DEC63D-3BDA-4C45-AB50-D0BB65395C03}"/>
              </a:ext>
            </a:extLst>
          </p:cNvPr>
          <p:cNvSpPr>
            <a:spLocks noGrp="1"/>
          </p:cNvSpPr>
          <p:nvPr>
            <p:ph type="ctrTitle"/>
          </p:nvPr>
        </p:nvSpPr>
        <p:spPr>
          <a:xfrm>
            <a:off x="457200" y="914400"/>
            <a:ext cx="8458200" cy="1473200"/>
          </a:xfrm>
          <a:prstGeom prst="rect">
            <a:avLst/>
          </a:prstGeom>
        </p:spPr>
        <p:txBody>
          <a:bodyPr anchor="b"/>
          <a:lstStyle>
            <a:lvl1pPr algn="ctr">
              <a:lnSpc>
                <a:spcPct val="80000"/>
              </a:lnSpc>
              <a:defRPr sz="36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290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73475-ABFA-7148-8BBA-E58FEE85C6DB}"/>
              </a:ext>
            </a:extLst>
          </p:cNvPr>
          <p:cNvSpPr>
            <a:spLocks noGrp="1"/>
          </p:cNvSpPr>
          <p:nvPr>
            <p:ph idx="1"/>
          </p:nvPr>
        </p:nvSpPr>
        <p:spPr>
          <a:xfrm>
            <a:off x="457200" y="2590800"/>
            <a:ext cx="8458200" cy="2895600"/>
          </a:xfrm>
          <a:prstGeom prst="rect">
            <a:avLst/>
          </a:prstGeom>
        </p:spPr>
        <p:txBody>
          <a:bodyPr/>
          <a:lstStyle>
            <a:lvl1pPr marL="285750" indent="-285750">
              <a:buFont typeface="Arial" panose="020B0604020202020204" pitchFamily="34" charset="0"/>
              <a:buChar char="•"/>
              <a:defRPr b="0" i="0">
                <a:latin typeface="Arial Narrow" panose="020B0604020202020204" pitchFamily="34" charset="0"/>
              </a:defRPr>
            </a:lvl1pPr>
            <a:lvl2pPr marL="493669" indent="-285750">
              <a:buFont typeface="Arial" panose="020B0604020202020204" pitchFamily="34" charset="0"/>
              <a:buChar char="•"/>
              <a:defRPr b="0" i="0">
                <a:latin typeface="Arial Narrow" panose="020B0604020202020204" pitchFamily="34" charset="0"/>
              </a:defRPr>
            </a:lvl2pPr>
            <a:lvl3pPr marL="701587" indent="-285750">
              <a:buFont typeface="Arial" panose="020B0604020202020204" pitchFamily="34" charset="0"/>
              <a:buChar char="•"/>
              <a:defRPr b="0" i="0">
                <a:latin typeface="Arial Narrow" panose="020B0604020202020204" pitchFamily="34" charset="0"/>
              </a:defRPr>
            </a:lvl3pPr>
            <a:lvl4pPr marL="909506" indent="-285750">
              <a:buFont typeface="Arial" panose="020B0604020202020204" pitchFamily="34" charset="0"/>
              <a:buChar char="•"/>
              <a:defRPr b="0" i="0">
                <a:latin typeface="Arial Narrow" panose="020B0604020202020204" pitchFamily="34" charset="0"/>
              </a:defRPr>
            </a:lvl4pPr>
            <a:lvl5pPr marL="1117424" indent="-285750">
              <a:buFont typeface="Arial" panose="020B0604020202020204" pitchFamily="34" charset="0"/>
              <a:buChar cha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6DEC63D-3BDA-4C45-AB50-D0BB65395C03}"/>
              </a:ext>
            </a:extLst>
          </p:cNvPr>
          <p:cNvSpPr>
            <a:spLocks noGrp="1"/>
          </p:cNvSpPr>
          <p:nvPr>
            <p:ph type="ctrTitle"/>
          </p:nvPr>
        </p:nvSpPr>
        <p:spPr>
          <a:xfrm>
            <a:off x="457200" y="914400"/>
            <a:ext cx="8458200" cy="1473200"/>
          </a:xfrm>
          <a:prstGeom prst="rect">
            <a:avLst/>
          </a:prstGeom>
        </p:spPr>
        <p:txBody>
          <a:bodyPr anchor="b"/>
          <a:lstStyle>
            <a:lvl1pPr algn="ctr">
              <a:lnSpc>
                <a:spcPct val="80000"/>
              </a:lnSpc>
              <a:defRPr sz="36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3467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umber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73475-ABFA-7148-8BBA-E58FEE85C6DB}"/>
              </a:ext>
            </a:extLst>
          </p:cNvPr>
          <p:cNvSpPr>
            <a:spLocks noGrp="1"/>
          </p:cNvSpPr>
          <p:nvPr>
            <p:ph idx="1"/>
          </p:nvPr>
        </p:nvSpPr>
        <p:spPr>
          <a:xfrm>
            <a:off x="457200" y="2590800"/>
            <a:ext cx="8458200" cy="2895600"/>
          </a:xfrm>
          <a:prstGeom prst="rect">
            <a:avLst/>
          </a:prstGeom>
        </p:spPr>
        <p:txBody>
          <a:bodyPr/>
          <a:lstStyle>
            <a:lvl1pPr marL="342900" indent="-342900">
              <a:buFont typeface="+mj-lt"/>
              <a:buAutoNum type="arabicPeriod"/>
              <a:defRPr b="0" i="0">
                <a:latin typeface="Arial Narrow" panose="020B0604020202020204" pitchFamily="34" charset="0"/>
              </a:defRPr>
            </a:lvl1pPr>
            <a:lvl2pPr marL="550819" indent="-342900">
              <a:buFont typeface="+mj-lt"/>
              <a:buAutoNum type="arabicPeriod"/>
              <a:defRPr b="0" i="0">
                <a:latin typeface="Arial Narrow" panose="020B0604020202020204" pitchFamily="34" charset="0"/>
              </a:defRPr>
            </a:lvl2pPr>
            <a:lvl3pPr marL="758737" indent="-342900">
              <a:buFont typeface="+mj-lt"/>
              <a:buAutoNum type="arabicPeriod"/>
              <a:defRPr b="0" i="0">
                <a:latin typeface="Arial Narrow" panose="020B0604020202020204" pitchFamily="34" charset="0"/>
              </a:defRPr>
            </a:lvl3pPr>
            <a:lvl4pPr marL="966656" indent="-342900">
              <a:buFont typeface="+mj-lt"/>
              <a:buAutoNum type="arabicPeriod"/>
              <a:defRPr b="0" i="0">
                <a:latin typeface="Arial Narrow" panose="020B0604020202020204" pitchFamily="34" charset="0"/>
              </a:defRPr>
            </a:lvl4pPr>
            <a:lvl5pPr marL="1174574" indent="-342900">
              <a:buFont typeface="+mj-lt"/>
              <a:buAutoNum type="arabicPeriod"/>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6DEC63D-3BDA-4C45-AB50-D0BB65395C03}"/>
              </a:ext>
            </a:extLst>
          </p:cNvPr>
          <p:cNvSpPr>
            <a:spLocks noGrp="1"/>
          </p:cNvSpPr>
          <p:nvPr>
            <p:ph type="ctrTitle"/>
          </p:nvPr>
        </p:nvSpPr>
        <p:spPr>
          <a:xfrm>
            <a:off x="457200" y="914400"/>
            <a:ext cx="8458200" cy="1473200"/>
          </a:xfrm>
          <a:prstGeom prst="rect">
            <a:avLst/>
          </a:prstGeom>
        </p:spPr>
        <p:txBody>
          <a:bodyPr anchor="b"/>
          <a:lstStyle>
            <a:lvl1pPr algn="ctr">
              <a:lnSpc>
                <a:spcPct val="80000"/>
              </a:lnSpc>
              <a:defRPr sz="36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7684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E3015C6-10E8-7549-9DE4-A083B51819DE}"/>
              </a:ext>
            </a:extLst>
          </p:cNvPr>
          <p:cNvSpPr>
            <a:spLocks noGrp="1"/>
          </p:cNvSpPr>
          <p:nvPr>
            <p:ph type="subTitle" idx="1"/>
          </p:nvPr>
        </p:nvSpPr>
        <p:spPr>
          <a:xfrm>
            <a:off x="457200" y="2601118"/>
            <a:ext cx="8229600" cy="2732881"/>
          </a:xfrm>
          <a:prstGeom prst="rect">
            <a:avLst/>
          </a:prstGeom>
        </p:spPr>
        <p:txBody>
          <a:bodyPr/>
          <a:lstStyle>
            <a:lvl1pPr marL="0" indent="0" algn="l">
              <a:buNone/>
              <a:defRPr sz="2400" b="0" i="0">
                <a:latin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1">
            <a:extLst>
              <a:ext uri="{FF2B5EF4-FFF2-40B4-BE49-F238E27FC236}">
                <a16:creationId xmlns:a16="http://schemas.microsoft.com/office/drawing/2014/main" id="{54BE5F86-EE96-6A47-9F81-B9B3E769B422}"/>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40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0686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B38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C828E-18AA-BA48-B971-A10188902FDC}"/>
              </a:ext>
            </a:extLst>
          </p:cNvPr>
          <p:cNvSpPr/>
          <p:nvPr userDrawn="1"/>
        </p:nvSpPr>
        <p:spPr>
          <a:xfrm>
            <a:off x="0" y="0"/>
            <a:ext cx="9144000" cy="6248400"/>
          </a:xfrm>
          <a:prstGeom prst="rect">
            <a:avLst/>
          </a:prstGeom>
          <a:solidFill>
            <a:srgbClr val="00B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cap="none" spc="0" dirty="0">
              <a:ln w="22225">
                <a:solidFill>
                  <a:schemeClr val="accent2"/>
                </a:solidFill>
                <a:prstDash val="solid"/>
              </a:ln>
              <a:solidFill>
                <a:schemeClr val="accent2">
                  <a:lumMod val="40000"/>
                  <a:lumOff val="60000"/>
                </a:schemeClr>
              </a:solidFill>
              <a:effectLst/>
              <a:latin typeface="Arial Narrow" panose="020B0604020202020204" pitchFamily="34" charset="0"/>
            </a:endParaRPr>
          </a:p>
        </p:txBody>
      </p:sp>
      <p:sp>
        <p:nvSpPr>
          <p:cNvPr id="7" name="Subtitle 2">
            <a:extLst>
              <a:ext uri="{FF2B5EF4-FFF2-40B4-BE49-F238E27FC236}">
                <a16:creationId xmlns:a16="http://schemas.microsoft.com/office/drawing/2014/main" id="{5E3015C6-10E8-7549-9DE4-A083B51819DE}"/>
              </a:ext>
            </a:extLst>
          </p:cNvPr>
          <p:cNvSpPr>
            <a:spLocks noGrp="1"/>
          </p:cNvSpPr>
          <p:nvPr>
            <p:ph type="subTitle" idx="1"/>
          </p:nvPr>
        </p:nvSpPr>
        <p:spPr>
          <a:xfrm>
            <a:off x="457200" y="2601118"/>
            <a:ext cx="8229600" cy="2732881"/>
          </a:xfrm>
          <a:prstGeom prst="rect">
            <a:avLst/>
          </a:prstGeom>
        </p:spPr>
        <p:txBody>
          <a:bodyPr/>
          <a:lstStyle>
            <a:lvl1pPr marL="0" indent="0" algn="l">
              <a:buNone/>
              <a:defRPr sz="2400" b="0" i="0">
                <a:solidFill>
                  <a:schemeClr val="bg1"/>
                </a:solidFill>
                <a:latin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1">
            <a:extLst>
              <a:ext uri="{FF2B5EF4-FFF2-40B4-BE49-F238E27FC236}">
                <a16:creationId xmlns:a16="http://schemas.microsoft.com/office/drawing/2014/main" id="{54BE5F86-EE96-6A47-9F81-B9B3E769B422}"/>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6000" b="1" i="0" cap="all" baseline="0">
                <a:solidFill>
                  <a:schemeClr val="bg1"/>
                </a:solidFill>
                <a:latin typeface="Arial Black"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DDA09D2-2825-6243-8AFB-5537B7ACE4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827"/>
          <a:stretch/>
        </p:blipFill>
        <p:spPr>
          <a:xfrm>
            <a:off x="2567" y="6128756"/>
            <a:ext cx="9141433" cy="729244"/>
          </a:xfrm>
          <a:prstGeom prst="rect">
            <a:avLst/>
          </a:prstGeom>
        </p:spPr>
      </p:pic>
    </p:spTree>
    <p:extLst>
      <p:ext uri="{BB962C8B-B14F-4D97-AF65-F5344CB8AC3E}">
        <p14:creationId xmlns:p14="http://schemas.microsoft.com/office/powerpoint/2010/main" val="423107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42D89-351A-8041-BB39-149D6EDB37A4}"/>
              </a:ext>
            </a:extLst>
          </p:cNvPr>
          <p:cNvSpPr>
            <a:spLocks noGrp="1"/>
          </p:cNvSpPr>
          <p:nvPr>
            <p:ph sz="half" idx="1"/>
          </p:nvPr>
        </p:nvSpPr>
        <p:spPr>
          <a:xfrm>
            <a:off x="457200" y="2527444"/>
            <a:ext cx="3733800" cy="3111356"/>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F9D521-BCCA-0D4A-808A-75B138A7302B}"/>
              </a:ext>
            </a:extLst>
          </p:cNvPr>
          <p:cNvSpPr>
            <a:spLocks noGrp="1"/>
          </p:cNvSpPr>
          <p:nvPr>
            <p:ph sz="half" idx="2"/>
          </p:nvPr>
        </p:nvSpPr>
        <p:spPr>
          <a:xfrm>
            <a:off x="4419600" y="2527444"/>
            <a:ext cx="4495800" cy="3111356"/>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53E03B57-17ED-9546-9C9C-B82B9B8BA128}"/>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40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8521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F6C734-6601-C94F-8E9E-C52BCAEA5A6A}"/>
              </a:ext>
            </a:extLst>
          </p:cNvPr>
          <p:cNvSpPr>
            <a:spLocks noGrp="1"/>
          </p:cNvSpPr>
          <p:nvPr>
            <p:ph type="body" idx="1"/>
          </p:nvPr>
        </p:nvSpPr>
        <p:spPr>
          <a:xfrm>
            <a:off x="457200" y="2605088"/>
            <a:ext cx="3996391" cy="671511"/>
          </a:xfrm>
          <a:prstGeom prst="rect">
            <a:avLst/>
          </a:prstGeom>
        </p:spPr>
        <p:txBody>
          <a:bodyPr anchor="b"/>
          <a:lstStyle>
            <a:lvl1pPr marL="0" indent="0">
              <a:buNone/>
              <a:defRPr sz="2400" b="0" i="0">
                <a:latin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1A98EA7-5B92-9849-B2EA-D25C8220F736}"/>
              </a:ext>
            </a:extLst>
          </p:cNvPr>
          <p:cNvSpPr>
            <a:spLocks noGrp="1"/>
          </p:cNvSpPr>
          <p:nvPr>
            <p:ph sz="half" idx="2"/>
          </p:nvPr>
        </p:nvSpPr>
        <p:spPr>
          <a:xfrm>
            <a:off x="457200" y="3429001"/>
            <a:ext cx="3996391" cy="2209800"/>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D4F93EC-72AF-634D-B3BF-B8F71B5E5B72}"/>
              </a:ext>
            </a:extLst>
          </p:cNvPr>
          <p:cNvSpPr>
            <a:spLocks noGrp="1"/>
          </p:cNvSpPr>
          <p:nvPr>
            <p:ph type="body" idx="10"/>
          </p:nvPr>
        </p:nvSpPr>
        <p:spPr>
          <a:xfrm>
            <a:off x="4572000" y="2605088"/>
            <a:ext cx="3996391" cy="671511"/>
          </a:xfrm>
          <a:prstGeom prst="rect">
            <a:avLst/>
          </a:prstGeom>
        </p:spPr>
        <p:txBody>
          <a:bodyPr anchor="b"/>
          <a:lstStyle>
            <a:lvl1pPr marL="0" indent="0">
              <a:buNone/>
              <a:defRPr sz="2400" b="0" i="0">
                <a:latin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0D658454-1AA1-E14D-B120-9C15DD01D3D6}"/>
              </a:ext>
            </a:extLst>
          </p:cNvPr>
          <p:cNvSpPr>
            <a:spLocks noGrp="1"/>
          </p:cNvSpPr>
          <p:nvPr>
            <p:ph sz="half" idx="11"/>
          </p:nvPr>
        </p:nvSpPr>
        <p:spPr>
          <a:xfrm>
            <a:off x="4572000" y="3429001"/>
            <a:ext cx="3996391" cy="2209800"/>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33A330ED-03E4-B443-A251-44AEB5FDFB1C}"/>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4000" b="1" i="0" cap="all" baseline="0">
                <a:solidFill>
                  <a:srgbClr val="00B385"/>
                </a:solidFill>
                <a:latin typeface="Arial Black"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4773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82CB0C-6FCC-7548-A610-C192B4F05F35}"/>
              </a:ext>
            </a:extLst>
          </p:cNvPr>
          <p:cNvPicPr>
            <a:picLocks/>
          </p:cNvPicPr>
          <p:nvPr userDrawn="1"/>
        </p:nvPicPr>
        <p:blipFill rotWithShape="1">
          <a:blip r:embed="rId15">
            <a:extLst>
              <a:ext uri="{28A0092B-C50C-407E-A947-70E740481C1C}">
                <a14:useLocalDpi xmlns:a14="http://schemas.microsoft.com/office/drawing/2010/main" val="0"/>
              </a:ext>
            </a:extLst>
          </a:blip>
          <a:srcRect l="10322" t="62317" r="12879" b="34193"/>
          <a:stretch/>
        </p:blipFill>
        <p:spPr>
          <a:xfrm>
            <a:off x="5018381" y="152400"/>
            <a:ext cx="4125619" cy="242216"/>
          </a:xfrm>
          <a:prstGeom prst="rect">
            <a:avLst/>
          </a:prstGeom>
        </p:spPr>
      </p:pic>
      <p:pic>
        <p:nvPicPr>
          <p:cNvPr id="6" name="Picture 5">
            <a:extLst>
              <a:ext uri="{FF2B5EF4-FFF2-40B4-BE49-F238E27FC236}">
                <a16:creationId xmlns:a16="http://schemas.microsoft.com/office/drawing/2014/main" id="{DA609E4D-E646-A140-B828-4A4E1E7E7D84}"/>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t="85827"/>
          <a:stretch/>
        </p:blipFill>
        <p:spPr>
          <a:xfrm>
            <a:off x="2567" y="6128756"/>
            <a:ext cx="9141433" cy="72924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74" r:id="rId4"/>
    <p:sldLayoutId id="2147483675" r:id="rId5"/>
    <p:sldLayoutId id="2147483666" r:id="rId6"/>
    <p:sldLayoutId id="2147483673" r:id="rId7"/>
    <p:sldLayoutId id="2147483667" r:id="rId8"/>
    <p:sldLayoutId id="2147483668" r:id="rId9"/>
    <p:sldLayoutId id="2147483669" r:id="rId10"/>
    <p:sldLayoutId id="2147483671" r:id="rId11"/>
    <p:sldLayoutId id="2147483672"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p:bodyStyle>
    <p:other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bniajfi.org/exploregeograph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niajfi.org/exploregeography/"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bniajfi.org/exploregeograph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bniajfi.org/exploregeograph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bniajfi.org/exploregeography/"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k object 18">
            <a:extLst>
              <a:ext uri="{FF2B5EF4-FFF2-40B4-BE49-F238E27FC236}">
                <a16:creationId xmlns:a16="http://schemas.microsoft.com/office/drawing/2014/main" id="{357959B4-DB49-1E45-BE11-26243E68289B}"/>
              </a:ext>
            </a:extLst>
          </p:cNvPr>
          <p:cNvSpPr/>
          <p:nvPr/>
        </p:nvSpPr>
        <p:spPr>
          <a:xfrm>
            <a:off x="0" y="0"/>
            <a:ext cx="9144000" cy="6858000"/>
          </a:xfrm>
          <a:custGeom>
            <a:avLst/>
            <a:gdLst/>
            <a:ahLst/>
            <a:cxnLst/>
            <a:rect l="l" t="t" r="r" b="b"/>
            <a:pathLst>
              <a:path w="20104100" h="1602104">
                <a:moveTo>
                  <a:pt x="0" y="1602045"/>
                </a:moveTo>
                <a:lnTo>
                  <a:pt x="20104099" y="1602045"/>
                </a:lnTo>
                <a:lnTo>
                  <a:pt x="20104099" y="0"/>
                </a:lnTo>
                <a:lnTo>
                  <a:pt x="0" y="0"/>
                </a:lnTo>
                <a:lnTo>
                  <a:pt x="0" y="1602045"/>
                </a:lnTo>
                <a:close/>
              </a:path>
            </a:pathLst>
          </a:custGeom>
          <a:solidFill>
            <a:srgbClr val="00B385"/>
          </a:solidFill>
        </p:spPr>
        <p:txBody>
          <a:bodyPr wrap="square" lIns="0" tIns="0" rIns="0" bIns="0" rtlCol="0"/>
          <a:lstStyle/>
          <a:p>
            <a:endParaRPr sz="417" dirty="0">
              <a:latin typeface="Arial Narrow" panose="020B0604020202020204" pitchFamily="34" charset="0"/>
            </a:endParaRPr>
          </a:p>
        </p:txBody>
      </p:sp>
      <p:pic>
        <p:nvPicPr>
          <p:cNvPr id="16" name="Picture 15">
            <a:extLst>
              <a:ext uri="{FF2B5EF4-FFF2-40B4-BE49-F238E27FC236}">
                <a16:creationId xmlns:a16="http://schemas.microsoft.com/office/drawing/2014/main" id="{C0C70DCF-5480-3B43-9949-7A53CD50253C}"/>
              </a:ext>
            </a:extLst>
          </p:cNvPr>
          <p:cNvPicPr>
            <a:picLocks noChangeAspect="1"/>
          </p:cNvPicPr>
          <p:nvPr/>
        </p:nvPicPr>
        <p:blipFill rotWithShape="1">
          <a:blip r:embed="rId2">
            <a:extLst>
              <a:ext uri="{28A0092B-C50C-407E-A947-70E740481C1C}">
                <a14:useLocalDpi xmlns:a14="http://schemas.microsoft.com/office/drawing/2010/main" val="0"/>
              </a:ext>
            </a:extLst>
          </a:blip>
          <a:srcRect r="43815" b="71005"/>
          <a:stretch/>
        </p:blipFill>
        <p:spPr>
          <a:xfrm>
            <a:off x="1626049" y="2765361"/>
            <a:ext cx="5510661" cy="1572793"/>
          </a:xfrm>
          <a:prstGeom prst="rect">
            <a:avLst/>
          </a:prstGeom>
        </p:spPr>
      </p:pic>
      <p:sp>
        <p:nvSpPr>
          <p:cNvPr id="17" name="Rectangle 16">
            <a:extLst>
              <a:ext uri="{FF2B5EF4-FFF2-40B4-BE49-F238E27FC236}">
                <a16:creationId xmlns:a16="http://schemas.microsoft.com/office/drawing/2014/main" id="{CC152B04-57AD-144E-9D0C-A6D05E805D25}"/>
              </a:ext>
            </a:extLst>
          </p:cNvPr>
          <p:cNvSpPr/>
          <p:nvPr/>
        </p:nvSpPr>
        <p:spPr>
          <a:xfrm>
            <a:off x="2631138" y="5487939"/>
            <a:ext cx="6071676" cy="696986"/>
          </a:xfrm>
          <a:prstGeom prst="rect">
            <a:avLst/>
          </a:prstGeom>
        </p:spPr>
        <p:txBody>
          <a:bodyPr wrap="square">
            <a:spAutoFit/>
          </a:bodyPr>
          <a:lstStyle/>
          <a:p>
            <a:pPr algn="r">
              <a:lnSpc>
                <a:spcPct val="80000"/>
              </a:lnSpc>
            </a:pPr>
            <a:r>
              <a:rPr lang="en-US" sz="2456" dirty="0">
                <a:solidFill>
                  <a:srgbClr val="FFFFFF"/>
                </a:solidFill>
                <a:latin typeface="Arial Narrow" panose="020B0604020202020204" pitchFamily="34" charset="0"/>
                <a:cs typeface="Arial" panose="020B0604020202020204" pitchFamily="34" charset="0"/>
              </a:rPr>
              <a:t>MORE THAN READY. </a:t>
            </a:r>
          </a:p>
          <a:p>
            <a:pPr algn="r">
              <a:lnSpc>
                <a:spcPct val="80000"/>
              </a:lnSpc>
            </a:pPr>
            <a:r>
              <a:rPr lang="en-US" sz="2456" dirty="0">
                <a:solidFill>
                  <a:srgbClr val="FFFFFF"/>
                </a:solidFill>
                <a:latin typeface="Arial Narrow" panose="020B0604020202020204" pitchFamily="34" charset="0"/>
                <a:cs typeface="Arial" panose="020B0604020202020204" pitchFamily="34" charset="0"/>
              </a:rPr>
              <a:t>LOYOLA READY.</a:t>
            </a:r>
            <a:endParaRPr lang="en-US" sz="2456" dirty="0">
              <a:solidFill>
                <a:srgbClr val="FFFFFF"/>
              </a:solidFill>
              <a:latin typeface="Arial Narrow" panose="020B0604020202020204" pitchFamily="34" charset="0"/>
            </a:endParaRPr>
          </a:p>
        </p:txBody>
      </p:sp>
      <p:pic>
        <p:nvPicPr>
          <p:cNvPr id="18" name="Picture 17">
            <a:extLst>
              <a:ext uri="{FF2B5EF4-FFF2-40B4-BE49-F238E27FC236}">
                <a16:creationId xmlns:a16="http://schemas.microsoft.com/office/drawing/2014/main" id="{4C25A4BB-FEA4-A448-B7C7-981064204C8B}"/>
              </a:ext>
            </a:extLst>
          </p:cNvPr>
          <p:cNvPicPr>
            <a:picLocks noChangeAspect="1"/>
          </p:cNvPicPr>
          <p:nvPr/>
        </p:nvPicPr>
        <p:blipFill rotWithShape="1">
          <a:blip r:embed="rId3">
            <a:extLst>
              <a:ext uri="{28A0092B-C50C-407E-A947-70E740481C1C}">
                <a14:useLocalDpi xmlns:a14="http://schemas.microsoft.com/office/drawing/2010/main" val="0"/>
              </a:ext>
            </a:extLst>
          </a:blip>
          <a:srcRect l="10519" t="25537" r="5167" b="62458"/>
          <a:stretch/>
        </p:blipFill>
        <p:spPr>
          <a:xfrm>
            <a:off x="6062304" y="5062028"/>
            <a:ext cx="2750645" cy="506828"/>
          </a:xfrm>
          <a:prstGeom prst="rect">
            <a:avLst/>
          </a:prstGeom>
        </p:spPr>
      </p:pic>
      <p:pic>
        <p:nvPicPr>
          <p:cNvPr id="3" name="Picture 2">
            <a:extLst>
              <a:ext uri="{FF2B5EF4-FFF2-40B4-BE49-F238E27FC236}">
                <a16:creationId xmlns:a16="http://schemas.microsoft.com/office/drawing/2014/main" id="{98131C4D-03EF-7F45-A132-D8CEDD078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302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838200" y="1447800"/>
            <a:ext cx="7543800" cy="3657600"/>
          </a:xfrm>
        </p:spPr>
        <p:txBody>
          <a:bodyPr/>
          <a:lstStyle/>
          <a:p>
            <a:pPr marL="285750" indent="-285750">
              <a:buFont typeface="Arial" panose="020B0604020202020204" pitchFamily="34" charset="0"/>
              <a:buChar char="•"/>
            </a:pPr>
            <a:endParaRPr lang="en-US" dirty="0"/>
          </a:p>
          <a:p>
            <a:r>
              <a:rPr lang="en-US" dirty="0"/>
              <a:t>The </a:t>
            </a:r>
            <a:r>
              <a:rPr lang="en-US" i="1" dirty="0"/>
              <a:t>Baltimore Sun </a:t>
            </a:r>
            <a:r>
              <a:rPr lang="en-US" dirty="0"/>
              <a:t>summarized the ordinance's provisions as follows: </a:t>
            </a:r>
          </a:p>
          <a:p>
            <a:endParaRPr lang="en-US" dirty="0"/>
          </a:p>
          <a:p>
            <a:r>
              <a:rPr lang="en-US" dirty="0"/>
              <a:t>That no negro can move into a block in which more than half of the residents are white.</a:t>
            </a:r>
          </a:p>
          <a:p>
            <a:r>
              <a:rPr lang="en-US" dirty="0"/>
              <a:t>That no white person can move into a block in which more than half of the residents are colored. </a:t>
            </a:r>
          </a:p>
          <a:p>
            <a:r>
              <a:rPr lang="en-US" dirty="0"/>
              <a:t>That a violator of the law is punishable by a fine of not more than $100 or imprisonment of from 30 days to 1 year, or both. </a:t>
            </a:r>
          </a:p>
          <a:p>
            <a:r>
              <a:rPr lang="en-US" dirty="0"/>
              <a:t>That existing conditions shall not be disturbed. No white person will be compelled to move away from his house because the block in which he lives has more negroes than whites, and no negro can be forced to move from his house if his block has more whites than negroes. </a:t>
            </a:r>
          </a:p>
          <a:p>
            <a:r>
              <a:rPr lang="en-US" dirty="0"/>
              <a:t>That no section of the city is exempted from the conditions of the ordinance. It applies to every house. </a:t>
            </a:r>
          </a:p>
          <a:p>
            <a:r>
              <a:rPr lang="en-US" dirty="0"/>
              <a:t>In addition, the ordinance prohibited negroes from using residences on white blocks as a place of public assembly and vice versa. </a:t>
            </a:r>
          </a:p>
          <a:p>
            <a:endParaRPr lang="en-US" dirty="0"/>
          </a:p>
          <a:p>
            <a:endParaRPr lang="en-US" dirty="0"/>
          </a:p>
          <a:p>
            <a:r>
              <a:rPr lang="en-US" sz="1400" dirty="0"/>
              <a:t>Garrett Power, </a:t>
            </a:r>
            <a:r>
              <a:rPr lang="en-US" sz="1400" i="1" dirty="0"/>
              <a:t>Apartheid Baltimore Style: the Residential Segregation Ordinances of 1910-1913</a:t>
            </a:r>
            <a:r>
              <a:rPr lang="en-US" sz="1400" dirty="0"/>
              <a:t>, 42 Md. L. Rev. 289 (1983) Available at: http://</a:t>
            </a:r>
            <a:r>
              <a:rPr lang="en-US" sz="1400" dirty="0" err="1"/>
              <a:t>digitalcommons.law.umaryland.edu</a:t>
            </a:r>
            <a:r>
              <a:rPr lang="en-US" sz="1400" dirty="0"/>
              <a:t>/</a:t>
            </a:r>
            <a:r>
              <a:rPr lang="en-US" sz="1400" dirty="0" err="1"/>
              <a:t>mlr</a:t>
            </a:r>
            <a:r>
              <a:rPr lang="en-US" sz="1400" dirty="0"/>
              <a:t>/vol42/iss2/4 </a:t>
            </a:r>
          </a:p>
          <a:p>
            <a:endParaRPr lang="en-US" dirty="0"/>
          </a:p>
          <a:p>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609601"/>
            <a:ext cx="7831138" cy="914400"/>
          </a:xfrm>
        </p:spPr>
        <p:txBody>
          <a:bodyPr/>
          <a:lstStyle/>
          <a:p>
            <a:pPr algn="ctr"/>
            <a:r>
              <a:rPr lang="en-US" sz="2000" dirty="0"/>
              <a:t>Baltimore City Ordinance 610 (1910)</a:t>
            </a:r>
            <a:br>
              <a:rPr lang="en-US" sz="2000" dirty="0"/>
            </a:br>
            <a:r>
              <a:rPr lang="en-US" sz="2000" dirty="0"/>
              <a:t> </a:t>
            </a:r>
            <a:endParaRPr lang="en-US" sz="2000" b="0" cap="none" dirty="0">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29108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838200" y="2286000"/>
            <a:ext cx="7543800" cy="2819400"/>
          </a:xfrm>
        </p:spPr>
        <p:txBody>
          <a:bodyPr/>
          <a:lstStyle/>
          <a:p>
            <a:r>
              <a:rPr lang="en-US" dirty="0"/>
              <a:t>1920s: Roland Park, Guilford, and Homeland covenants (started in 1890s) </a:t>
            </a:r>
          </a:p>
          <a:p>
            <a:endParaRPr lang="en-US" dirty="0"/>
          </a:p>
          <a:p>
            <a:r>
              <a:rPr lang="en-US" dirty="0"/>
              <a:t>Annexed into the city in 1918 </a:t>
            </a:r>
          </a:p>
          <a:p>
            <a:endParaRPr lang="en-US" dirty="0"/>
          </a:p>
          <a:p>
            <a:r>
              <a:rPr lang="en-US" dirty="0"/>
              <a:t>Other developers across the country used these covenants as examples</a:t>
            </a:r>
          </a:p>
          <a:p>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609601"/>
            <a:ext cx="7831138" cy="914400"/>
          </a:xfrm>
        </p:spPr>
        <p:txBody>
          <a:bodyPr/>
          <a:lstStyle/>
          <a:p>
            <a:pPr algn="ctr"/>
            <a:r>
              <a:rPr lang="en-US" sz="2000" dirty="0"/>
              <a:t>Housing covenants </a:t>
            </a:r>
            <a:endParaRPr lang="en-US" sz="2000" b="0" cap="none" dirty="0">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01500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30238" y="2667000"/>
            <a:ext cx="3082925" cy="29718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Green: "Best"</a:t>
            </a:r>
          </a:p>
          <a:p>
            <a:r>
              <a:rPr lang="en-US" dirty="0"/>
              <a:t>Blue: "Still Desirable"</a:t>
            </a:r>
          </a:p>
          <a:p>
            <a:r>
              <a:rPr lang="en-US" dirty="0"/>
              <a:t>Yellow: "Definitely Declining"</a:t>
            </a:r>
          </a:p>
          <a:p>
            <a:r>
              <a:rPr lang="en-US" dirty="0"/>
              <a:t>Red: "Hazardous"</a:t>
            </a:r>
          </a:p>
          <a:p>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914400"/>
            <a:ext cx="3086101" cy="1579563"/>
          </a:xfrm>
        </p:spPr>
        <p:txBody>
          <a:bodyPr/>
          <a:lstStyle/>
          <a:p>
            <a:pPr algn="ctr"/>
            <a:r>
              <a:rPr lang="en-US" sz="2400" dirty="0"/>
              <a:t>Redlining:</a:t>
            </a:r>
            <a:br>
              <a:rPr lang="en-US" sz="2400" dirty="0"/>
            </a:br>
            <a:r>
              <a:rPr lang="en-US" sz="2400" dirty="0"/>
              <a:t>1937 Security Map</a:t>
            </a:r>
            <a:br>
              <a:rPr lang="en-US" sz="2400" dirty="0"/>
            </a:br>
            <a:endParaRPr lang="en-US" sz="2400" b="0" cap="none" dirty="0">
              <a:latin typeface="Courier New" panose="02070309020205020404" pitchFamily="49" charset="0"/>
              <a:ea typeface="+mn-ea"/>
              <a:cs typeface="Courier New" panose="02070309020205020404" pitchFamily="49" charset="0"/>
            </a:endParaRPr>
          </a:p>
        </p:txBody>
      </p:sp>
      <p:pic>
        <p:nvPicPr>
          <p:cNvPr id="5" name="Picture Placeholder 4">
            <a:extLst>
              <a:ext uri="{FF2B5EF4-FFF2-40B4-BE49-F238E27FC236}">
                <a16:creationId xmlns:a16="http://schemas.microsoft.com/office/drawing/2014/main" id="{37DF5655-CD3E-8745-9D05-B2F3B629E71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048000" y="-1371600"/>
            <a:ext cx="7228332" cy="9354312"/>
          </a:xfrm>
        </p:spPr>
      </p:pic>
      <p:pic>
        <p:nvPicPr>
          <p:cNvPr id="3" name="Picture 2" descr="A screenshot of a computer&#10;&#10;Description automatically generated with low confidence">
            <a:extLst>
              <a:ext uri="{FF2B5EF4-FFF2-40B4-BE49-F238E27FC236}">
                <a16:creationId xmlns:a16="http://schemas.microsoft.com/office/drawing/2014/main" id="{66B7CBF7-350C-C949-815C-EC31935BD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905" y="2188045"/>
            <a:ext cx="2030413" cy="1993687"/>
          </a:xfrm>
          <a:prstGeom prst="rect">
            <a:avLst/>
          </a:prstGeom>
        </p:spPr>
      </p:pic>
    </p:spTree>
    <p:extLst>
      <p:ext uri="{BB962C8B-B14F-4D97-AF65-F5344CB8AC3E}">
        <p14:creationId xmlns:p14="http://schemas.microsoft.com/office/powerpoint/2010/main" val="423821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30238" y="2667000"/>
            <a:ext cx="3082925" cy="29718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Green: "Best"</a:t>
            </a:r>
          </a:p>
          <a:p>
            <a:r>
              <a:rPr lang="en-US" dirty="0"/>
              <a:t>Blue: "Still Desirable"</a:t>
            </a:r>
          </a:p>
          <a:p>
            <a:r>
              <a:rPr lang="en-US" dirty="0"/>
              <a:t>Yellow: "Definitely Declining"</a:t>
            </a:r>
          </a:p>
          <a:p>
            <a:r>
              <a:rPr lang="en-US" dirty="0"/>
              <a:t>Red: "Hazardous"</a:t>
            </a:r>
          </a:p>
          <a:p>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914400"/>
            <a:ext cx="3086101" cy="1579563"/>
          </a:xfrm>
        </p:spPr>
        <p:txBody>
          <a:bodyPr/>
          <a:lstStyle/>
          <a:p>
            <a:pPr algn="ctr"/>
            <a:r>
              <a:rPr lang="en-US" sz="2400" dirty="0"/>
              <a:t>Redlining:</a:t>
            </a:r>
            <a:br>
              <a:rPr lang="en-US" sz="2400" dirty="0"/>
            </a:br>
            <a:r>
              <a:rPr lang="en-US" sz="2400" dirty="0"/>
              <a:t>1937 Security Map</a:t>
            </a:r>
            <a:br>
              <a:rPr lang="en-US" sz="2400" dirty="0"/>
            </a:br>
            <a:endParaRPr lang="en-US" sz="2400" b="0" cap="none" dirty="0">
              <a:latin typeface="Courier New" panose="02070309020205020404" pitchFamily="49" charset="0"/>
              <a:ea typeface="+mn-ea"/>
              <a:cs typeface="Courier New" panose="02070309020205020404" pitchFamily="49" charset="0"/>
            </a:endParaRPr>
          </a:p>
        </p:txBody>
      </p:sp>
      <p:pic>
        <p:nvPicPr>
          <p:cNvPr id="25" name="Picture Placeholder 24">
            <a:extLst>
              <a:ext uri="{FF2B5EF4-FFF2-40B4-BE49-F238E27FC236}">
                <a16:creationId xmlns:a16="http://schemas.microsoft.com/office/drawing/2014/main" id="{938E633F-6E69-9D47-9379-EB13F6CAB4D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044952" y="-1371600"/>
            <a:ext cx="7232904" cy="9360229"/>
          </a:xfrm>
        </p:spPr>
      </p:pic>
      <p:pic>
        <p:nvPicPr>
          <p:cNvPr id="6" name="Picture 5" descr="A screenshot of a computer&#10;&#10;Description automatically generated with low confidence">
            <a:extLst>
              <a:ext uri="{FF2B5EF4-FFF2-40B4-BE49-F238E27FC236}">
                <a16:creationId xmlns:a16="http://schemas.microsoft.com/office/drawing/2014/main" id="{FAF0A19C-BD75-8B41-941B-5B5C71830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905" y="2185416"/>
            <a:ext cx="2030413" cy="1993687"/>
          </a:xfrm>
          <a:prstGeom prst="rect">
            <a:avLst/>
          </a:prstGeom>
        </p:spPr>
      </p:pic>
    </p:spTree>
    <p:extLst>
      <p:ext uri="{BB962C8B-B14F-4D97-AF65-F5344CB8AC3E}">
        <p14:creationId xmlns:p14="http://schemas.microsoft.com/office/powerpoint/2010/main" val="397155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30238" y="2667000"/>
            <a:ext cx="3082925" cy="29718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914400"/>
            <a:ext cx="3086101" cy="1579563"/>
          </a:xfrm>
        </p:spPr>
        <p:txBody>
          <a:bodyPr/>
          <a:lstStyle/>
          <a:p>
            <a:pPr algn="ctr"/>
            <a:r>
              <a:rPr lang="en-US" dirty="0"/>
              <a:t>Black butterfly white l</a:t>
            </a:r>
            <a:br>
              <a:rPr lang="en-US" dirty="0"/>
            </a:br>
            <a:endParaRPr lang="en-US" sz="1400" b="0" cap="none" dirty="0">
              <a:latin typeface="Courier New" panose="02070309020205020404" pitchFamily="49" charset="0"/>
              <a:ea typeface="+mn-ea"/>
              <a:cs typeface="Courier New" panose="02070309020205020404" pitchFamily="49" charset="0"/>
            </a:endParaRPr>
          </a:p>
        </p:txBody>
      </p:sp>
      <p:pic>
        <p:nvPicPr>
          <p:cNvPr id="5" name="Picture Placeholder 4">
            <a:extLst>
              <a:ext uri="{FF2B5EF4-FFF2-40B4-BE49-F238E27FC236}">
                <a16:creationId xmlns:a16="http://schemas.microsoft.com/office/drawing/2014/main" id="{86912FDC-C239-E844-B44E-19190B5AF53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564" b="10564"/>
          <a:stretch>
            <a:fillRect/>
          </a:stretch>
        </p:blipFill>
        <p:spPr/>
      </p:pic>
      <p:pic>
        <p:nvPicPr>
          <p:cNvPr id="9" name="Picture 8">
            <a:extLst>
              <a:ext uri="{FF2B5EF4-FFF2-40B4-BE49-F238E27FC236}">
                <a16:creationId xmlns:a16="http://schemas.microsoft.com/office/drawing/2014/main" id="{FE63C8C2-A260-E24C-A882-3BE40B7DA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29" y="1447800"/>
            <a:ext cx="3631766" cy="4699932"/>
          </a:xfrm>
          <a:prstGeom prst="rect">
            <a:avLst/>
          </a:prstGeom>
        </p:spPr>
      </p:pic>
    </p:spTree>
    <p:extLst>
      <p:ext uri="{BB962C8B-B14F-4D97-AF65-F5344CB8AC3E}">
        <p14:creationId xmlns:p14="http://schemas.microsoft.com/office/powerpoint/2010/main" val="28368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Subtitle 1">
            <a:extLst>
              <a:ext uri="{FF2B5EF4-FFF2-40B4-BE49-F238E27FC236}">
                <a16:creationId xmlns:a16="http://schemas.microsoft.com/office/drawing/2014/main" id="{DED866B9-D361-442D-B935-EAA9C6515895}"/>
              </a:ext>
            </a:extLst>
          </p:cNvPr>
          <p:cNvSpPr>
            <a:spLocks noGrp="1"/>
          </p:cNvSpPr>
          <p:nvPr>
            <p:ph type="subTitle" idx="1"/>
          </p:nvPr>
        </p:nvSpPr>
        <p:spPr>
          <a:xfrm>
            <a:off x="457200" y="2601118"/>
            <a:ext cx="8229600" cy="2732881"/>
          </a:xfrm>
        </p:spPr>
        <p:txBody>
          <a:bodyPr/>
          <a:lstStyle/>
          <a:p>
            <a:r>
              <a:rPr lang="en-US" dirty="0"/>
              <a:t>Messina MA251.02V</a:t>
            </a:r>
          </a:p>
          <a:p>
            <a:r>
              <a:rPr lang="en-US" dirty="0"/>
              <a:t>Fall 2021</a:t>
            </a:r>
          </a:p>
        </p:txBody>
      </p:sp>
      <p:sp>
        <p:nvSpPr>
          <p:cNvPr id="32" name="Title 2">
            <a:extLst>
              <a:ext uri="{FF2B5EF4-FFF2-40B4-BE49-F238E27FC236}">
                <a16:creationId xmlns:a16="http://schemas.microsoft.com/office/drawing/2014/main" id="{9E4C88D7-D28F-4E77-B72E-374619C4F6BB}"/>
              </a:ext>
            </a:extLst>
          </p:cNvPr>
          <p:cNvSpPr>
            <a:spLocks noGrp="1"/>
          </p:cNvSpPr>
          <p:nvPr>
            <p:ph type="ctrTitle"/>
          </p:nvPr>
        </p:nvSpPr>
        <p:spPr>
          <a:xfrm>
            <a:off x="457200" y="914400"/>
            <a:ext cx="8229600" cy="1473200"/>
          </a:xfrm>
        </p:spPr>
        <p:txBody>
          <a:bodyPr/>
          <a:lstStyle/>
          <a:p>
            <a:r>
              <a:rPr lang="en-US" dirty="0"/>
              <a:t>Redlining and Baltimore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0ADF10A-8824-4401-9B2C-D1B91AAA582B}"/>
              </a:ext>
            </a:extLst>
          </p:cNvPr>
          <p:cNvSpPr>
            <a:spLocks noGrp="1"/>
          </p:cNvSpPr>
          <p:nvPr>
            <p:ph idx="1"/>
          </p:nvPr>
        </p:nvSpPr>
        <p:spPr>
          <a:xfrm>
            <a:off x="3962400" y="987425"/>
            <a:ext cx="4554538" cy="4575175"/>
          </a:xfrm>
        </p:spPr>
        <p:txBody>
          <a:bodyPr/>
          <a:lstStyle/>
          <a:p>
            <a:endParaRPr lang="en-US" sz="4400" dirty="0"/>
          </a:p>
          <a:p>
            <a:endParaRPr lang="en-US" sz="4400" dirty="0"/>
          </a:p>
          <a:p>
            <a:pPr algn="ctr"/>
            <a:r>
              <a:rPr lang="en-US" sz="4400" dirty="0"/>
              <a:t>Where is ?</a:t>
            </a:r>
          </a:p>
          <a:p>
            <a:pPr algn="ctr"/>
            <a:endParaRPr lang="en-US" sz="4400" dirty="0"/>
          </a:p>
          <a:p>
            <a:pPr algn="ctr"/>
            <a:r>
              <a:rPr lang="en-US" sz="4000" b="1" dirty="0" err="1"/>
              <a:t>pollev.com</a:t>
            </a:r>
            <a:r>
              <a:rPr lang="en-US" sz="4000" b="1" dirty="0"/>
              <a:t>/</a:t>
            </a:r>
            <a:r>
              <a:rPr lang="en-US" sz="4000" b="1" dirty="0" err="1"/>
              <a:t>loberbro</a:t>
            </a:r>
            <a:endParaRPr lang="en-US" sz="4000" b="1" dirty="0"/>
          </a:p>
          <a:p>
            <a:pPr algn="ctr"/>
            <a:endParaRPr lang="en-US" sz="4400" dirty="0"/>
          </a:p>
        </p:txBody>
      </p:sp>
      <p:sp>
        <p:nvSpPr>
          <p:cNvPr id="8" name="Text Placeholder 2">
            <a:extLst>
              <a:ext uri="{FF2B5EF4-FFF2-40B4-BE49-F238E27FC236}">
                <a16:creationId xmlns:a16="http://schemas.microsoft.com/office/drawing/2014/main" id="{2A0E5C72-1A2A-4918-A047-875CC3AEA937}"/>
              </a:ext>
            </a:extLst>
          </p:cNvPr>
          <p:cNvSpPr>
            <a:spLocks noGrp="1"/>
          </p:cNvSpPr>
          <p:nvPr>
            <p:ph type="body" sz="half" idx="2"/>
          </p:nvPr>
        </p:nvSpPr>
        <p:spPr>
          <a:xfrm>
            <a:off x="1066799" y="2743200"/>
            <a:ext cx="2057401" cy="2819400"/>
          </a:xfrm>
        </p:spPr>
        <p:txBody>
          <a:bodyPr/>
          <a:lstStyle/>
          <a:p>
            <a:pPr algn="ctr"/>
            <a:endParaRPr lang="en-US" dirty="0"/>
          </a:p>
          <a:p>
            <a:pPr algn="ctr"/>
            <a:endParaRPr lang="en-US" dirty="0"/>
          </a:p>
          <a:p>
            <a:endParaRPr lang="en-US" dirty="0"/>
          </a:p>
        </p:txBody>
      </p:sp>
      <p:sp>
        <p:nvSpPr>
          <p:cNvPr id="3" name="Title 3">
            <a:extLst>
              <a:ext uri="{FF2B5EF4-FFF2-40B4-BE49-F238E27FC236}">
                <a16:creationId xmlns:a16="http://schemas.microsoft.com/office/drawing/2014/main" id="{1C90AD89-DDAC-43F5-B0BB-A3195D594215}"/>
              </a:ext>
            </a:extLst>
          </p:cNvPr>
          <p:cNvSpPr>
            <a:spLocks noGrp="1"/>
          </p:cNvSpPr>
          <p:nvPr>
            <p:ph type="ctrTitle"/>
          </p:nvPr>
        </p:nvSpPr>
        <p:spPr>
          <a:xfrm>
            <a:off x="627062" y="1019969"/>
            <a:ext cx="3086101" cy="1579563"/>
          </a:xfrm>
        </p:spPr>
        <p:txBody>
          <a:bodyPr/>
          <a:lstStyle/>
          <a:p>
            <a:pPr algn="ctr"/>
            <a:r>
              <a:rPr lang="en-US" dirty="0"/>
              <a:t>Baltimore</a:t>
            </a:r>
            <a:br>
              <a:rPr lang="en-US" dirty="0"/>
            </a:br>
            <a:br>
              <a:rPr lang="en-US" dirty="0"/>
            </a:br>
            <a:br>
              <a:rPr lang="en-US" dirty="0"/>
            </a:br>
            <a:endParaRPr lang="en-US" dirty="0"/>
          </a:p>
        </p:txBody>
      </p:sp>
      <p:pic>
        <p:nvPicPr>
          <p:cNvPr id="4" name="Picture 3" descr="Qr code&#10;&#10;Description automatically generated">
            <a:extLst>
              <a:ext uri="{FF2B5EF4-FFF2-40B4-BE49-F238E27FC236}">
                <a16:creationId xmlns:a16="http://schemas.microsoft.com/office/drawing/2014/main" id="{0E83BB10-303C-814C-B924-286206856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3276600"/>
            <a:ext cx="2246312" cy="2369809"/>
          </a:xfrm>
          <a:prstGeom prst="rect">
            <a:avLst/>
          </a:prstGeom>
        </p:spPr>
      </p:pic>
    </p:spTree>
    <p:extLst>
      <p:ext uri="{BB962C8B-B14F-4D97-AF65-F5344CB8AC3E}">
        <p14:creationId xmlns:p14="http://schemas.microsoft.com/office/powerpoint/2010/main" val="347727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9C62155-3D06-6343-8CA4-A02BE8F14EE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572000" y="889379"/>
            <a:ext cx="3723005" cy="4617085"/>
          </a:xfrm>
        </p:spPr>
      </p:pic>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30238" y="2667000"/>
            <a:ext cx="3082925" cy="2971800"/>
          </a:xfrm>
        </p:spPr>
        <p:txBody>
          <a:bodyPr/>
          <a:lstStyle/>
          <a:p>
            <a:r>
              <a:rPr lang="en-US" dirty="0"/>
              <a:t>Loyola</a:t>
            </a:r>
          </a:p>
          <a:p>
            <a:endParaRPr lang="en-US" dirty="0"/>
          </a:p>
          <a:p>
            <a:r>
              <a:rPr lang="en-US" dirty="0"/>
              <a:t>M&amp;T Bank (Ravens) Stadium</a:t>
            </a:r>
          </a:p>
          <a:p>
            <a:endParaRPr lang="en-US" dirty="0"/>
          </a:p>
          <a:p>
            <a:r>
              <a:rPr lang="en-US" dirty="0"/>
              <a:t>Barclay</a:t>
            </a:r>
          </a:p>
          <a:p>
            <a:endParaRPr lang="en-US" dirty="0"/>
          </a:p>
          <a:p>
            <a:r>
              <a:rPr lang="en-US" dirty="0" err="1"/>
              <a:t>Sandtown-Windchester</a:t>
            </a:r>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914400"/>
            <a:ext cx="3086101" cy="1579563"/>
          </a:xfrm>
        </p:spPr>
        <p:txBody>
          <a:bodyPr/>
          <a:lstStyle/>
          <a:p>
            <a:pPr algn="ctr"/>
            <a:r>
              <a:rPr lang="en-US" dirty="0"/>
              <a:t>BALTIMORE</a:t>
            </a:r>
            <a:br>
              <a:rPr lang="en-US" dirty="0"/>
            </a:br>
            <a:br>
              <a:rPr lang="en-US" dirty="0"/>
            </a:br>
            <a:r>
              <a:rPr lang="en-US" sz="1400" b="0" cap="none" dirty="0">
                <a:latin typeface="Courier New" panose="02070309020205020404" pitchFamily="49" charset="0"/>
                <a:ea typeface="+mn-ea"/>
                <a:cs typeface="Courier New" panose="02070309020205020404" pitchFamily="49" charset="0"/>
                <a:hlinkClick r:id="rId4"/>
              </a:rPr>
              <a:t>https://</a:t>
            </a:r>
            <a:r>
              <a:rPr lang="en-US" sz="1400" b="0" cap="none" dirty="0" err="1">
                <a:latin typeface="Courier New" panose="02070309020205020404" pitchFamily="49" charset="0"/>
                <a:ea typeface="+mn-ea"/>
                <a:cs typeface="Courier New" panose="02070309020205020404" pitchFamily="49" charset="0"/>
                <a:hlinkClick r:id="rId4"/>
              </a:rPr>
              <a:t>bniajfi.org</a:t>
            </a:r>
            <a:r>
              <a:rPr lang="en-US" sz="1400" b="0" cap="none" dirty="0">
                <a:latin typeface="Courier New" panose="02070309020205020404" pitchFamily="49" charset="0"/>
                <a:ea typeface="+mn-ea"/>
                <a:cs typeface="Courier New" panose="02070309020205020404" pitchFamily="49" charset="0"/>
                <a:hlinkClick r:id="rId4"/>
              </a:rPr>
              <a:t>/</a:t>
            </a:r>
            <a:r>
              <a:rPr lang="en-US" sz="1400" b="0" cap="none" dirty="0" err="1">
                <a:latin typeface="Courier New" panose="02070309020205020404" pitchFamily="49" charset="0"/>
                <a:ea typeface="+mn-ea"/>
                <a:cs typeface="Courier New" panose="02070309020205020404" pitchFamily="49" charset="0"/>
                <a:hlinkClick r:id="rId4"/>
              </a:rPr>
              <a:t>exploregeography</a:t>
            </a:r>
            <a:r>
              <a:rPr lang="en-US" sz="1400" b="0" cap="none" dirty="0">
                <a:latin typeface="Courier New" panose="02070309020205020404" pitchFamily="49" charset="0"/>
                <a:ea typeface="+mn-ea"/>
                <a:cs typeface="Courier New" panose="02070309020205020404" pitchFamily="49" charset="0"/>
                <a:hlinkClick r:id="rId4"/>
              </a:rPr>
              <a:t>/</a:t>
            </a:r>
            <a:endParaRPr lang="en-US" sz="1400" b="0" cap="none" dirty="0">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36534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30238" y="2667000"/>
            <a:ext cx="3082925" cy="2971800"/>
          </a:xfrm>
        </p:spPr>
        <p:txBody>
          <a:bodyPr/>
          <a:lstStyle/>
          <a:p>
            <a:r>
              <a:rPr lang="en-US" dirty="0">
                <a:highlight>
                  <a:srgbClr val="FFFF00"/>
                </a:highlight>
              </a:rPr>
              <a:t>Loyola</a:t>
            </a:r>
          </a:p>
          <a:p>
            <a:endParaRPr lang="en-US" dirty="0"/>
          </a:p>
          <a:p>
            <a:r>
              <a:rPr lang="en-US" dirty="0"/>
              <a:t>M&amp;T Bank (Ravens) Stadium</a:t>
            </a:r>
          </a:p>
          <a:p>
            <a:endParaRPr lang="en-US" dirty="0"/>
          </a:p>
          <a:p>
            <a:r>
              <a:rPr lang="en-US" dirty="0"/>
              <a:t>Barclay</a:t>
            </a:r>
          </a:p>
          <a:p>
            <a:endParaRPr lang="en-US" dirty="0"/>
          </a:p>
          <a:p>
            <a:r>
              <a:rPr lang="en-US" dirty="0" err="1"/>
              <a:t>Sandtown-Windchester</a:t>
            </a:r>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914400"/>
            <a:ext cx="3086101" cy="1579563"/>
          </a:xfrm>
        </p:spPr>
        <p:txBody>
          <a:bodyPr/>
          <a:lstStyle/>
          <a:p>
            <a:pPr algn="ctr"/>
            <a:r>
              <a:rPr lang="en-US" dirty="0"/>
              <a:t>BALTIMORE</a:t>
            </a:r>
            <a:br>
              <a:rPr lang="en-US" dirty="0"/>
            </a:br>
            <a:br>
              <a:rPr lang="en-US" dirty="0"/>
            </a:br>
            <a:r>
              <a:rPr lang="en-US" sz="1400" b="0" cap="none" dirty="0">
                <a:latin typeface="Courier New" panose="02070309020205020404" pitchFamily="49" charset="0"/>
                <a:ea typeface="+mn-ea"/>
                <a:cs typeface="Courier New" panose="02070309020205020404" pitchFamily="49" charset="0"/>
                <a:hlinkClick r:id="rId3"/>
              </a:rPr>
              <a:t>https://</a:t>
            </a:r>
            <a:r>
              <a:rPr lang="en-US" sz="1400" b="0" cap="none" dirty="0" err="1">
                <a:latin typeface="Courier New" panose="02070309020205020404" pitchFamily="49" charset="0"/>
                <a:ea typeface="+mn-ea"/>
                <a:cs typeface="Courier New" panose="02070309020205020404" pitchFamily="49" charset="0"/>
                <a:hlinkClick r:id="rId3"/>
              </a:rPr>
              <a:t>bniajfi.org</a:t>
            </a:r>
            <a:r>
              <a:rPr lang="en-US" sz="1400" b="0" cap="none" dirty="0">
                <a:latin typeface="Courier New" panose="02070309020205020404" pitchFamily="49" charset="0"/>
                <a:ea typeface="+mn-ea"/>
                <a:cs typeface="Courier New" panose="02070309020205020404" pitchFamily="49" charset="0"/>
                <a:hlinkClick r:id="rId3"/>
              </a:rPr>
              <a:t>/</a:t>
            </a:r>
            <a:r>
              <a:rPr lang="en-US" sz="1400" b="0" cap="none" dirty="0" err="1">
                <a:latin typeface="Courier New" panose="02070309020205020404" pitchFamily="49" charset="0"/>
                <a:ea typeface="+mn-ea"/>
                <a:cs typeface="Courier New" panose="02070309020205020404" pitchFamily="49" charset="0"/>
                <a:hlinkClick r:id="rId3"/>
              </a:rPr>
              <a:t>exploregeography</a:t>
            </a:r>
            <a:r>
              <a:rPr lang="en-US" sz="1400" b="0" cap="none" dirty="0">
                <a:latin typeface="Courier New" panose="02070309020205020404" pitchFamily="49" charset="0"/>
                <a:ea typeface="+mn-ea"/>
                <a:cs typeface="Courier New" panose="02070309020205020404" pitchFamily="49" charset="0"/>
                <a:hlinkClick r:id="rId3"/>
              </a:rPr>
              <a:t>/</a:t>
            </a:r>
            <a:endParaRPr lang="en-US" sz="1400" b="0" cap="none" dirty="0">
              <a:latin typeface="Courier New" panose="02070309020205020404" pitchFamily="49" charset="0"/>
              <a:ea typeface="+mn-ea"/>
              <a:cs typeface="Courier New" panose="02070309020205020404" pitchFamily="49" charset="0"/>
            </a:endParaRPr>
          </a:p>
        </p:txBody>
      </p:sp>
      <p:pic>
        <p:nvPicPr>
          <p:cNvPr id="12" name="Picture Placeholder 11" descr="Map&#10;&#10;Description automatically generated">
            <a:extLst>
              <a:ext uri="{FF2B5EF4-FFF2-40B4-BE49-F238E27FC236}">
                <a16:creationId xmlns:a16="http://schemas.microsoft.com/office/drawing/2014/main" id="{20A59998-6545-7C4A-8BED-BA855C7D1967}"/>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4572000" y="914400"/>
            <a:ext cx="3730752" cy="4612695"/>
          </a:xfrm>
        </p:spPr>
      </p:pic>
    </p:spTree>
    <p:extLst>
      <p:ext uri="{BB962C8B-B14F-4D97-AF65-F5344CB8AC3E}">
        <p14:creationId xmlns:p14="http://schemas.microsoft.com/office/powerpoint/2010/main" val="206679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30238" y="2667000"/>
            <a:ext cx="3082925" cy="2971800"/>
          </a:xfrm>
        </p:spPr>
        <p:txBody>
          <a:bodyPr/>
          <a:lstStyle/>
          <a:p>
            <a:r>
              <a:rPr lang="en-US" dirty="0"/>
              <a:t>Loyola</a:t>
            </a:r>
          </a:p>
          <a:p>
            <a:endParaRPr lang="en-US" dirty="0"/>
          </a:p>
          <a:p>
            <a:r>
              <a:rPr lang="en-US" dirty="0">
                <a:highlight>
                  <a:srgbClr val="FFFF00"/>
                </a:highlight>
              </a:rPr>
              <a:t>M&amp;T Bank (Ravens) Stadium</a:t>
            </a:r>
          </a:p>
          <a:p>
            <a:endParaRPr lang="en-US" dirty="0"/>
          </a:p>
          <a:p>
            <a:r>
              <a:rPr lang="en-US" dirty="0"/>
              <a:t>Barclay</a:t>
            </a:r>
          </a:p>
          <a:p>
            <a:endParaRPr lang="en-US" dirty="0"/>
          </a:p>
          <a:p>
            <a:r>
              <a:rPr lang="en-US" dirty="0" err="1"/>
              <a:t>Sandtown-Windchester</a:t>
            </a:r>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914400"/>
            <a:ext cx="3086101" cy="1579563"/>
          </a:xfrm>
        </p:spPr>
        <p:txBody>
          <a:bodyPr/>
          <a:lstStyle/>
          <a:p>
            <a:pPr algn="ctr"/>
            <a:r>
              <a:rPr lang="en-US" dirty="0"/>
              <a:t>BALTIMORE</a:t>
            </a:r>
            <a:br>
              <a:rPr lang="en-US" dirty="0"/>
            </a:br>
            <a:br>
              <a:rPr lang="en-US" dirty="0"/>
            </a:br>
            <a:r>
              <a:rPr lang="en-US" sz="1400" b="0" cap="none" dirty="0">
                <a:latin typeface="Courier New" panose="02070309020205020404" pitchFamily="49" charset="0"/>
                <a:ea typeface="+mn-ea"/>
                <a:cs typeface="Courier New" panose="02070309020205020404" pitchFamily="49" charset="0"/>
                <a:hlinkClick r:id="rId3"/>
              </a:rPr>
              <a:t>https://</a:t>
            </a:r>
            <a:r>
              <a:rPr lang="en-US" sz="1400" b="0" cap="none" dirty="0" err="1">
                <a:latin typeface="Courier New" panose="02070309020205020404" pitchFamily="49" charset="0"/>
                <a:ea typeface="+mn-ea"/>
                <a:cs typeface="Courier New" panose="02070309020205020404" pitchFamily="49" charset="0"/>
                <a:hlinkClick r:id="rId3"/>
              </a:rPr>
              <a:t>bniajfi.org</a:t>
            </a:r>
            <a:r>
              <a:rPr lang="en-US" sz="1400" b="0" cap="none" dirty="0">
                <a:latin typeface="Courier New" panose="02070309020205020404" pitchFamily="49" charset="0"/>
                <a:ea typeface="+mn-ea"/>
                <a:cs typeface="Courier New" panose="02070309020205020404" pitchFamily="49" charset="0"/>
                <a:hlinkClick r:id="rId3"/>
              </a:rPr>
              <a:t>/</a:t>
            </a:r>
            <a:r>
              <a:rPr lang="en-US" sz="1400" b="0" cap="none" dirty="0" err="1">
                <a:latin typeface="Courier New" panose="02070309020205020404" pitchFamily="49" charset="0"/>
                <a:ea typeface="+mn-ea"/>
                <a:cs typeface="Courier New" panose="02070309020205020404" pitchFamily="49" charset="0"/>
                <a:hlinkClick r:id="rId3"/>
              </a:rPr>
              <a:t>exploregeography</a:t>
            </a:r>
            <a:r>
              <a:rPr lang="en-US" sz="1400" b="0" cap="none" dirty="0">
                <a:latin typeface="Courier New" panose="02070309020205020404" pitchFamily="49" charset="0"/>
                <a:ea typeface="+mn-ea"/>
                <a:cs typeface="Courier New" panose="02070309020205020404" pitchFamily="49" charset="0"/>
                <a:hlinkClick r:id="rId3"/>
              </a:rPr>
              <a:t>/</a:t>
            </a:r>
            <a:endParaRPr lang="en-US" sz="1400" b="0" cap="none" dirty="0">
              <a:latin typeface="Courier New" panose="02070309020205020404" pitchFamily="49" charset="0"/>
              <a:ea typeface="+mn-ea"/>
              <a:cs typeface="Courier New" panose="02070309020205020404" pitchFamily="49" charset="0"/>
            </a:endParaRPr>
          </a:p>
        </p:txBody>
      </p:sp>
      <p:pic>
        <p:nvPicPr>
          <p:cNvPr id="5" name="Picture Placeholder 4" descr="Map&#10;&#10;Description automatically generated">
            <a:extLst>
              <a:ext uri="{FF2B5EF4-FFF2-40B4-BE49-F238E27FC236}">
                <a16:creationId xmlns:a16="http://schemas.microsoft.com/office/drawing/2014/main" id="{98FEBF9B-44AC-384E-9538-BB77C854928E}"/>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4572000" y="914400"/>
            <a:ext cx="3749039" cy="4614201"/>
          </a:xfrm>
        </p:spPr>
      </p:pic>
    </p:spTree>
    <p:extLst>
      <p:ext uri="{BB962C8B-B14F-4D97-AF65-F5344CB8AC3E}">
        <p14:creationId xmlns:p14="http://schemas.microsoft.com/office/powerpoint/2010/main" val="127713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30238" y="2667000"/>
            <a:ext cx="3082925" cy="2971800"/>
          </a:xfrm>
        </p:spPr>
        <p:txBody>
          <a:bodyPr/>
          <a:lstStyle/>
          <a:p>
            <a:r>
              <a:rPr lang="en-US" dirty="0"/>
              <a:t>Loyola</a:t>
            </a:r>
          </a:p>
          <a:p>
            <a:endParaRPr lang="en-US" dirty="0"/>
          </a:p>
          <a:p>
            <a:r>
              <a:rPr lang="en-US" dirty="0"/>
              <a:t>M&amp;T Bank (Ravens) Stadium</a:t>
            </a:r>
          </a:p>
          <a:p>
            <a:endParaRPr lang="en-US" dirty="0"/>
          </a:p>
          <a:p>
            <a:r>
              <a:rPr lang="en-US" dirty="0">
                <a:highlight>
                  <a:srgbClr val="FFFF00"/>
                </a:highlight>
              </a:rPr>
              <a:t>Barclay</a:t>
            </a:r>
          </a:p>
          <a:p>
            <a:endParaRPr lang="en-US" dirty="0"/>
          </a:p>
          <a:p>
            <a:r>
              <a:rPr lang="en-US" dirty="0" err="1"/>
              <a:t>Sandtown-Windchester</a:t>
            </a:r>
            <a:endParaRPr lang="en-US"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914400"/>
            <a:ext cx="3086101" cy="1579563"/>
          </a:xfrm>
        </p:spPr>
        <p:txBody>
          <a:bodyPr/>
          <a:lstStyle/>
          <a:p>
            <a:pPr algn="ctr"/>
            <a:r>
              <a:rPr lang="en-US" dirty="0"/>
              <a:t>BALTIMORE</a:t>
            </a:r>
            <a:br>
              <a:rPr lang="en-US" dirty="0"/>
            </a:br>
            <a:br>
              <a:rPr lang="en-US" dirty="0"/>
            </a:br>
            <a:r>
              <a:rPr lang="en-US" sz="1400" b="0" cap="none" dirty="0">
                <a:latin typeface="Courier New" panose="02070309020205020404" pitchFamily="49" charset="0"/>
                <a:ea typeface="+mn-ea"/>
                <a:cs typeface="Courier New" panose="02070309020205020404" pitchFamily="49" charset="0"/>
                <a:hlinkClick r:id="rId3"/>
              </a:rPr>
              <a:t>https://</a:t>
            </a:r>
            <a:r>
              <a:rPr lang="en-US" sz="1400" b="0" cap="none" dirty="0" err="1">
                <a:latin typeface="Courier New" panose="02070309020205020404" pitchFamily="49" charset="0"/>
                <a:ea typeface="+mn-ea"/>
                <a:cs typeface="Courier New" panose="02070309020205020404" pitchFamily="49" charset="0"/>
                <a:hlinkClick r:id="rId3"/>
              </a:rPr>
              <a:t>bniajfi.org</a:t>
            </a:r>
            <a:r>
              <a:rPr lang="en-US" sz="1400" b="0" cap="none" dirty="0">
                <a:latin typeface="Courier New" panose="02070309020205020404" pitchFamily="49" charset="0"/>
                <a:ea typeface="+mn-ea"/>
                <a:cs typeface="Courier New" panose="02070309020205020404" pitchFamily="49" charset="0"/>
                <a:hlinkClick r:id="rId3"/>
              </a:rPr>
              <a:t>/</a:t>
            </a:r>
            <a:r>
              <a:rPr lang="en-US" sz="1400" b="0" cap="none" dirty="0" err="1">
                <a:latin typeface="Courier New" panose="02070309020205020404" pitchFamily="49" charset="0"/>
                <a:ea typeface="+mn-ea"/>
                <a:cs typeface="Courier New" panose="02070309020205020404" pitchFamily="49" charset="0"/>
                <a:hlinkClick r:id="rId3"/>
              </a:rPr>
              <a:t>exploregeography</a:t>
            </a:r>
            <a:r>
              <a:rPr lang="en-US" sz="1400" b="0" cap="none" dirty="0">
                <a:latin typeface="Courier New" panose="02070309020205020404" pitchFamily="49" charset="0"/>
                <a:ea typeface="+mn-ea"/>
                <a:cs typeface="Courier New" panose="02070309020205020404" pitchFamily="49" charset="0"/>
                <a:hlinkClick r:id="rId3"/>
              </a:rPr>
              <a:t>/</a:t>
            </a:r>
            <a:endParaRPr lang="en-US" sz="1400" b="0" cap="none" dirty="0">
              <a:latin typeface="Courier New" panose="02070309020205020404" pitchFamily="49" charset="0"/>
              <a:ea typeface="+mn-ea"/>
              <a:cs typeface="Courier New" panose="02070309020205020404" pitchFamily="49" charset="0"/>
            </a:endParaRPr>
          </a:p>
        </p:txBody>
      </p:sp>
      <p:pic>
        <p:nvPicPr>
          <p:cNvPr id="6" name="Picture Placeholder 5" descr="Map&#10;&#10;Description automatically generated">
            <a:extLst>
              <a:ext uri="{FF2B5EF4-FFF2-40B4-BE49-F238E27FC236}">
                <a16:creationId xmlns:a16="http://schemas.microsoft.com/office/drawing/2014/main" id="{AF83E4E7-6C2F-C643-903A-3359D392FEE7}"/>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4572000" y="914400"/>
            <a:ext cx="3694176" cy="4615974"/>
          </a:xfrm>
        </p:spPr>
      </p:pic>
    </p:spTree>
    <p:extLst>
      <p:ext uri="{BB962C8B-B14F-4D97-AF65-F5344CB8AC3E}">
        <p14:creationId xmlns:p14="http://schemas.microsoft.com/office/powerpoint/2010/main" val="87158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30238" y="2667000"/>
            <a:ext cx="3082925" cy="2971800"/>
          </a:xfrm>
        </p:spPr>
        <p:txBody>
          <a:bodyPr/>
          <a:lstStyle/>
          <a:p>
            <a:r>
              <a:rPr lang="en-US" dirty="0"/>
              <a:t>Loyola</a:t>
            </a:r>
          </a:p>
          <a:p>
            <a:endParaRPr lang="en-US" dirty="0"/>
          </a:p>
          <a:p>
            <a:r>
              <a:rPr lang="en-US" dirty="0"/>
              <a:t>M&amp;T Bank (Ravens) Stadium</a:t>
            </a:r>
          </a:p>
          <a:p>
            <a:endParaRPr lang="en-US" dirty="0"/>
          </a:p>
          <a:p>
            <a:r>
              <a:rPr lang="en-US" dirty="0"/>
              <a:t>Barclay</a:t>
            </a:r>
          </a:p>
          <a:p>
            <a:endParaRPr lang="en-US" dirty="0"/>
          </a:p>
          <a:p>
            <a:r>
              <a:rPr lang="en-US" dirty="0" err="1">
                <a:highlight>
                  <a:srgbClr val="FFFF00"/>
                </a:highlight>
              </a:rPr>
              <a:t>Sandtown-Windchester</a:t>
            </a:r>
            <a:endParaRPr lang="en-US" dirty="0">
              <a:highlight>
                <a:srgbClr val="FFFF00"/>
              </a:highlight>
            </a:endParaRPr>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914400"/>
            <a:ext cx="3086101" cy="1579563"/>
          </a:xfrm>
        </p:spPr>
        <p:txBody>
          <a:bodyPr/>
          <a:lstStyle/>
          <a:p>
            <a:pPr algn="ctr"/>
            <a:r>
              <a:rPr lang="en-US" dirty="0"/>
              <a:t>BALTIMORE</a:t>
            </a:r>
            <a:br>
              <a:rPr lang="en-US" dirty="0"/>
            </a:br>
            <a:br>
              <a:rPr lang="en-US" dirty="0"/>
            </a:br>
            <a:r>
              <a:rPr lang="en-US" sz="1400" b="0" cap="none" dirty="0">
                <a:latin typeface="Courier New" panose="02070309020205020404" pitchFamily="49" charset="0"/>
                <a:ea typeface="+mn-ea"/>
                <a:cs typeface="Courier New" panose="02070309020205020404" pitchFamily="49" charset="0"/>
                <a:hlinkClick r:id="rId3"/>
              </a:rPr>
              <a:t>https://</a:t>
            </a:r>
            <a:r>
              <a:rPr lang="en-US" sz="1400" b="0" cap="none" dirty="0" err="1">
                <a:latin typeface="Courier New" panose="02070309020205020404" pitchFamily="49" charset="0"/>
                <a:ea typeface="+mn-ea"/>
                <a:cs typeface="Courier New" panose="02070309020205020404" pitchFamily="49" charset="0"/>
                <a:hlinkClick r:id="rId3"/>
              </a:rPr>
              <a:t>bniajfi.org</a:t>
            </a:r>
            <a:r>
              <a:rPr lang="en-US" sz="1400" b="0" cap="none" dirty="0">
                <a:latin typeface="Courier New" panose="02070309020205020404" pitchFamily="49" charset="0"/>
                <a:ea typeface="+mn-ea"/>
                <a:cs typeface="Courier New" panose="02070309020205020404" pitchFamily="49" charset="0"/>
                <a:hlinkClick r:id="rId3"/>
              </a:rPr>
              <a:t>/</a:t>
            </a:r>
            <a:r>
              <a:rPr lang="en-US" sz="1400" b="0" cap="none" dirty="0" err="1">
                <a:latin typeface="Courier New" panose="02070309020205020404" pitchFamily="49" charset="0"/>
                <a:ea typeface="+mn-ea"/>
                <a:cs typeface="Courier New" panose="02070309020205020404" pitchFamily="49" charset="0"/>
                <a:hlinkClick r:id="rId3"/>
              </a:rPr>
              <a:t>exploregeography</a:t>
            </a:r>
            <a:r>
              <a:rPr lang="en-US" sz="1400" b="0" cap="none" dirty="0">
                <a:latin typeface="Courier New" panose="02070309020205020404" pitchFamily="49" charset="0"/>
                <a:ea typeface="+mn-ea"/>
                <a:cs typeface="Courier New" panose="02070309020205020404" pitchFamily="49" charset="0"/>
                <a:hlinkClick r:id="rId3"/>
              </a:rPr>
              <a:t>/</a:t>
            </a:r>
            <a:endParaRPr lang="en-US" sz="1400" b="0" cap="none" dirty="0">
              <a:latin typeface="Courier New" panose="02070309020205020404" pitchFamily="49" charset="0"/>
              <a:ea typeface="+mn-ea"/>
              <a:cs typeface="Courier New" panose="02070309020205020404" pitchFamily="49" charset="0"/>
            </a:endParaRPr>
          </a:p>
        </p:txBody>
      </p:sp>
      <p:pic>
        <p:nvPicPr>
          <p:cNvPr id="5" name="Picture Placeholder 4" descr="Map&#10;&#10;Description automatically generated">
            <a:extLst>
              <a:ext uri="{FF2B5EF4-FFF2-40B4-BE49-F238E27FC236}">
                <a16:creationId xmlns:a16="http://schemas.microsoft.com/office/drawing/2014/main" id="{2DF98D4E-5515-C146-8B2E-ECDEBEA6A6EA}"/>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4572000" y="914400"/>
            <a:ext cx="3703320" cy="4615228"/>
          </a:xfrm>
        </p:spPr>
      </p:pic>
    </p:spTree>
    <p:extLst>
      <p:ext uri="{BB962C8B-B14F-4D97-AF65-F5344CB8AC3E}">
        <p14:creationId xmlns:p14="http://schemas.microsoft.com/office/powerpoint/2010/main" val="38067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8B2A020-0841-44C9-A5BA-BB7AF9F97FEF}"/>
              </a:ext>
            </a:extLst>
          </p:cNvPr>
          <p:cNvSpPr>
            <a:spLocks noGrp="1"/>
          </p:cNvSpPr>
          <p:nvPr>
            <p:ph type="body" sz="half" idx="2"/>
          </p:nvPr>
        </p:nvSpPr>
        <p:spPr>
          <a:xfrm>
            <a:off x="627062" y="2209800"/>
            <a:ext cx="7831138" cy="3428999"/>
          </a:xfrm>
        </p:spPr>
        <p:txBody>
          <a:bodyPr/>
          <a:lstStyle/>
          <a:p>
            <a:r>
              <a:rPr lang="en-US" sz="2400" dirty="0"/>
              <a:t>Late 1800s to mid-1900s in Baltimore</a:t>
            </a:r>
          </a:p>
          <a:p>
            <a:pPr marL="285750" indent="-285750">
              <a:buFont typeface="Arial" panose="020B0604020202020204" pitchFamily="34" charset="0"/>
              <a:buChar char="•"/>
            </a:pPr>
            <a:r>
              <a:rPr lang="en-US" sz="2400" dirty="0"/>
              <a:t>Discriminatory housing practice - a way of “block-busting” Red neighborhoods = high financial risks</a:t>
            </a:r>
          </a:p>
          <a:p>
            <a:pPr marL="285750" indent="-285750">
              <a:buFont typeface="Arial" panose="020B0604020202020204" pitchFamily="34" charset="0"/>
              <a:buChar char="•"/>
            </a:pPr>
            <a:r>
              <a:rPr lang="en-US" sz="2400" dirty="0"/>
              <a:t>Home values suffered</a:t>
            </a:r>
          </a:p>
          <a:p>
            <a:pPr marL="285750" indent="-285750">
              <a:buFont typeface="Arial" panose="020B0604020202020204" pitchFamily="34" charset="0"/>
              <a:buChar char="•"/>
            </a:pPr>
            <a:r>
              <a:rPr lang="en-US" sz="2400" dirty="0"/>
              <a:t>Families had a difficult time moving away (“moving up”)</a:t>
            </a:r>
          </a:p>
          <a:p>
            <a:pPr marL="285750" indent="-285750">
              <a:buFont typeface="Arial" panose="020B0604020202020204" pitchFamily="34" charset="0"/>
              <a:buChar char="•"/>
            </a:pPr>
            <a:r>
              <a:rPr lang="en-US" sz="2400" dirty="0"/>
              <a:t>Disinvestment in those neighborhoods</a:t>
            </a:r>
          </a:p>
          <a:p>
            <a:pPr marL="285750" indent="-285750">
              <a:buFont typeface="Arial" panose="020B0604020202020204" pitchFamily="34" charset="0"/>
              <a:buChar char="•"/>
            </a:pPr>
            <a:r>
              <a:rPr lang="en-US" sz="2400" dirty="0"/>
              <a:t>Contributed to housing segregation and systemic poverty </a:t>
            </a:r>
          </a:p>
          <a:p>
            <a:endParaRPr lang="en-US" sz="2400" dirty="0"/>
          </a:p>
        </p:txBody>
      </p:sp>
      <p:sp>
        <p:nvSpPr>
          <p:cNvPr id="10" name="Title 3">
            <a:extLst>
              <a:ext uri="{FF2B5EF4-FFF2-40B4-BE49-F238E27FC236}">
                <a16:creationId xmlns:a16="http://schemas.microsoft.com/office/drawing/2014/main" id="{2CF0289F-1659-4D4F-9B5C-140BAF0890FB}"/>
              </a:ext>
            </a:extLst>
          </p:cNvPr>
          <p:cNvSpPr>
            <a:spLocks noGrp="1"/>
          </p:cNvSpPr>
          <p:nvPr>
            <p:ph type="ctrTitle"/>
          </p:nvPr>
        </p:nvSpPr>
        <p:spPr>
          <a:xfrm>
            <a:off x="627062" y="457201"/>
            <a:ext cx="7831138" cy="1295399"/>
          </a:xfrm>
        </p:spPr>
        <p:txBody>
          <a:bodyPr/>
          <a:lstStyle/>
          <a:p>
            <a:pPr algn="ctr"/>
            <a:r>
              <a:rPr lang="en-US" sz="2400" dirty="0"/>
              <a:t>Baltimore:</a:t>
            </a:r>
            <a:br>
              <a:rPr lang="en-US" sz="2400" dirty="0"/>
            </a:br>
            <a:r>
              <a:rPr lang="en-US" sz="2400" dirty="0"/>
              <a:t>infamous for redlining and</a:t>
            </a:r>
            <a:br>
              <a:rPr lang="en-US" sz="2400" dirty="0"/>
            </a:br>
            <a:r>
              <a:rPr lang="en-US" sz="2400" dirty="0"/>
              <a:t>Housing discrimination</a:t>
            </a:r>
            <a:br>
              <a:rPr lang="en-US" sz="2400" dirty="0"/>
            </a:br>
            <a:endParaRPr lang="en-US" sz="1400" b="0" cap="none" dirty="0">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365927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F2C227DCB1145962587643061A9B5" ma:contentTypeVersion="9" ma:contentTypeDescription="Create a new document." ma:contentTypeScope="" ma:versionID="4c767d23c746d115a84f5cabe21ff912">
  <xsd:schema xmlns:xsd="http://www.w3.org/2001/XMLSchema" xmlns:xs="http://www.w3.org/2001/XMLSchema" xmlns:p="http://schemas.microsoft.com/office/2006/metadata/properties" xmlns:ns2="cbed33ca-faa6-4c7f-a445-a31c3913a81a" xmlns:ns3="7d9dd051-bf1f-4048-900d-bd26ebb84baf" targetNamespace="http://schemas.microsoft.com/office/2006/metadata/properties" ma:root="true" ma:fieldsID="089476518f86c0a2a5b653f82c9fe5ed" ns2:_="" ns3:_="">
    <xsd:import namespace="cbed33ca-faa6-4c7f-a445-a31c3913a81a"/>
    <xsd:import namespace="7d9dd051-bf1f-4048-900d-bd26ebb84b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d33ca-faa6-4c7f-a445-a31c3913a8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9dd051-bf1f-4048-900d-bd26ebb84ba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7487C5-DC61-467F-9815-87B0B54F0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d33ca-faa6-4c7f-a445-a31c3913a81a"/>
    <ds:schemaRef ds:uri="7d9dd051-bf1f-4048-900d-bd26ebb84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D91617-032C-4479-839A-A36A496528E8}">
  <ds:schemaRefs>
    <ds:schemaRef ds:uri="http://schemas.microsoft.com/sharepoint/v3/contenttype/forms"/>
  </ds:schemaRefs>
</ds:datastoreItem>
</file>

<file path=customXml/itemProps3.xml><?xml version="1.0" encoding="utf-8"?>
<ds:datastoreItem xmlns:ds="http://schemas.openxmlformats.org/officeDocument/2006/customXml" ds:itemID="{25C9935B-6442-4159-908B-B1EFF01333AE}">
  <ds:schemaRefs>
    <ds:schemaRef ds:uri="http://www.w3.org/XML/1998/namespace"/>
    <ds:schemaRef ds:uri="http://schemas.microsoft.com/office/2006/documentManagement/types"/>
    <ds:schemaRef ds:uri="7d9dd051-bf1f-4048-900d-bd26ebb84baf"/>
    <ds:schemaRef ds:uri="cbed33ca-faa6-4c7f-a445-a31c3913a81a"/>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467</TotalTime>
  <Words>529</Words>
  <Application>Microsoft Macintosh PowerPoint</Application>
  <PresentationFormat>On-screen Show (4:3)</PresentationFormat>
  <Paragraphs>120</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Courier New</vt:lpstr>
      <vt:lpstr>Arial Narrow</vt:lpstr>
      <vt:lpstr>Arial Black</vt:lpstr>
      <vt:lpstr>Arial</vt:lpstr>
      <vt:lpstr>Office Theme</vt:lpstr>
      <vt:lpstr>PowerPoint Presentation</vt:lpstr>
      <vt:lpstr>Redlining and Baltimore</vt:lpstr>
      <vt:lpstr>Baltimore   </vt:lpstr>
      <vt:lpstr>BALTIMORE  https://bniajfi.org/exploregeography/</vt:lpstr>
      <vt:lpstr>BALTIMORE  https://bniajfi.org/exploregeography/</vt:lpstr>
      <vt:lpstr>BALTIMORE  https://bniajfi.org/exploregeography/</vt:lpstr>
      <vt:lpstr>BALTIMORE  https://bniajfi.org/exploregeography/</vt:lpstr>
      <vt:lpstr>BALTIMORE  https://bniajfi.org/exploregeography/</vt:lpstr>
      <vt:lpstr>Baltimore: infamous for redlining and Housing discrimination </vt:lpstr>
      <vt:lpstr>Baltimore City Ordinance 610 (1910)  </vt:lpstr>
      <vt:lpstr>Housing covenants </vt:lpstr>
      <vt:lpstr>Redlining: 1937 Security Map </vt:lpstr>
      <vt:lpstr>Redlining: 1937 Security Map </vt:lpstr>
      <vt:lpstr>Black butterfly white 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Young</dc:creator>
  <cp:lastModifiedBy>Lisa Oberbroeckling</cp:lastModifiedBy>
  <cp:revision>2</cp:revision>
  <dcterms:created xsi:type="dcterms:W3CDTF">2020-01-15T19:11:13Z</dcterms:created>
  <dcterms:modified xsi:type="dcterms:W3CDTF">2021-09-16T12:51:59Z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0x010100BEAF2C227DCB1145962587643061A9B5</vt:lpwstr>
  </property>
</Properties>
</file>